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12" r:id="rId3"/>
    <p:sldId id="415" r:id="rId5"/>
    <p:sldId id="358" r:id="rId6"/>
    <p:sldId id="291" r:id="rId7"/>
    <p:sldId id="423" r:id="rId8"/>
    <p:sldId id="426" r:id="rId9"/>
    <p:sldId id="333" r:id="rId10"/>
    <p:sldId id="397" r:id="rId11"/>
    <p:sldId id="367" r:id="rId12"/>
    <p:sldId id="428" r:id="rId13"/>
  </p:sldIdLst>
  <p:sldSz cx="12192000" cy="6858000"/>
  <p:notesSz cx="6858000" cy="9144000"/>
  <p:custDataLst>
    <p:tags r:id="rId18"/>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51" userDrawn="1">
          <p15:clr>
            <a:srgbClr val="A4A3A4"/>
          </p15:clr>
        </p15:guide>
        <p15:guide id="2" pos="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p l" initials="k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8EF"/>
    <a:srgbClr val="F4EDD1"/>
    <a:srgbClr val="BCC2C4"/>
    <a:srgbClr val="D7DBDC"/>
    <a:srgbClr val="37474F"/>
    <a:srgbClr val="0A7A04"/>
    <a:srgbClr val="074D03"/>
    <a:srgbClr val="0A8604"/>
    <a:srgbClr val="57C55A"/>
    <a:srgbClr val="0C99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18" autoAdjust="0"/>
    <p:restoredTop sz="83316" autoAdjust="0"/>
  </p:normalViewPr>
  <p:slideViewPr>
    <p:cSldViewPr snapToGrid="0" showGuides="1">
      <p:cViewPr>
        <p:scale>
          <a:sx n="50" d="100"/>
          <a:sy n="50" d="100"/>
        </p:scale>
        <p:origin x="-384" y="-1284"/>
      </p:cViewPr>
      <p:guideLst>
        <p:guide orient="horz" pos="2151"/>
        <p:guide/>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gs" Target="tags/tag49.xml"/><Relationship Id="rId17" Type="http://schemas.openxmlformats.org/officeDocument/2006/relationships/commentAuthors" Target="commentAuthors.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78DF0A77-2099-4ED7-BBD0-DB514028A61B}" type="datetimeFigureOut">
              <a:rPr lang="zh-CN" altLang="en-US"/>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defRPr sz="1200"/>
            </a:lvl1pPr>
          </a:lstStyle>
          <a:p>
            <a:fld id="{99B9ACD5-4993-490D-9F63-8857A175D726}"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pPr>
              <a:defRPr/>
            </a:pPr>
            <a:fld id="{06D045BB-3887-4E3F-A272-E5247811F888}" type="datetimeFigureOut">
              <a:rPr lang="zh-CN" altLang="en-US" smtClean="0"/>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769E6EE-4033-4F3F-A866-667792DA360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06D045BB-3887-4E3F-A272-E5247811F888}" type="datetimeFigureOut">
              <a:rPr lang="zh-CN" altLang="en-US" smtClean="0"/>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769E6EE-4033-4F3F-A866-667792DA360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pPr>
              <a:defRPr/>
            </a:pPr>
            <a:fld id="{CF9B9AB7-2EB6-4185-9DCB-4AF6356386BC}" type="datetimeFigureOut">
              <a:rPr lang="zh-CN" altLang="en-US" smtClean="0"/>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90222633-1CFC-4744-B27B-E89ADF5F76A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pPr>
              <a:defRPr/>
            </a:pPr>
            <a:fld id="{D2FD1BE6-F418-4461-8AC3-D256C0A710B1}" type="datetimeFigureOut">
              <a:rPr lang="zh-CN" altLang="en-US" smtClean="0"/>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CFB63FA0-0751-4FD1-AA0A-BCFF0CDB5DE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pPr>
              <a:defRPr/>
            </a:pPr>
            <a:fld id="{920E11D0-1426-4C51-B810-275B779BA932}" type="datetimeFigureOut">
              <a:rPr lang="zh-CN" altLang="en-US" smtClean="0"/>
            </a:fld>
            <a:endParaRPr lang="zh-CN" altLang="en-US"/>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fld id="{F838110D-3347-4AFC-839B-CCA40FE78440}" type="slidenum">
              <a:rPr lang="zh-CN" altLang="en-US" smtClean="0"/>
            </a:fld>
            <a:endParaRPr lang="zh-CN" altLang="en-US"/>
          </a:p>
        </p:txBody>
      </p:sp>
      <p:sp>
        <p:nvSpPr>
          <p:cNvPr id="11" name="矩形 10"/>
          <p:cNvSpPr/>
          <p:nvPr userDrawn="1"/>
        </p:nvSpPr>
        <p:spPr>
          <a:xfrm>
            <a:off x="8877678" y="6412075"/>
            <a:ext cx="775136" cy="230832"/>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pPr>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pP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pPr>
            <a:r>
              <a:rPr lang="zh-CN" altLang="en-US" sz="100" dirty="0">
                <a:solidFill>
                  <a:prstClr val="white"/>
                </a:solidFill>
                <a:latin typeface="Calibri" panose="020F0502020204030204"/>
                <a:ea typeface="宋体" panose="02010600030101010101" pitchFamily="2" charset="-122"/>
              </a:rPr>
              <a:t>精美</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pP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课件：</a:t>
            </a:r>
            <a:r>
              <a:rPr lang="en-US" altLang="zh-CN" sz="100" dirty="0">
                <a:solidFill>
                  <a:prstClr val="white"/>
                </a:solidFill>
                <a:latin typeface="Calibri" panose="020F0502020204030204"/>
                <a:ea typeface="宋体" panose="02010600030101010101" pitchFamily="2" charset="-122"/>
              </a:rPr>
              <a:t>www.1ppt.com/kejian/             </a:t>
            </a:r>
            <a:r>
              <a:rPr lang="zh-CN" altLang="en-US" sz="100" dirty="0">
                <a:solidFill>
                  <a:prstClr val="white"/>
                </a:solidFill>
                <a:latin typeface="Calibri" panose="020F0502020204030204"/>
                <a:ea typeface="宋体" panose="02010600030101010101" pitchFamily="2" charset="-122"/>
              </a:rPr>
              <a:t>字体下载：</a:t>
            </a:r>
            <a:r>
              <a:rPr lang="en-US" altLang="zh-CN" sz="100" dirty="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pPr>
            <a:r>
              <a:rPr lang="zh-CN" altLang="en-US" sz="100" dirty="0">
                <a:solidFill>
                  <a:prstClr val="white"/>
                </a:solidFill>
                <a:latin typeface="Calibri" panose="020F0502020204030204"/>
                <a:ea typeface="宋体" panose="02010600030101010101" pitchFamily="2" charset="-122"/>
              </a:rPr>
              <a:t>工作总结</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a:t>
            </a:r>
            <a:r>
              <a:rPr lang="en-US" altLang="zh-CN" sz="100" dirty="0">
                <a:solidFill>
                  <a:prstClr val="white"/>
                </a:solidFill>
                <a:latin typeface="Calibri" panose="020F0502020204030204"/>
                <a:ea typeface="宋体" panose="02010600030101010101" pitchFamily="2" charset="-122"/>
              </a:rPr>
              <a:t>www.1ppt.com/xiazai/zongjie/ </a:t>
            </a:r>
            <a:r>
              <a:rPr lang="zh-CN" altLang="en-US" sz="100" dirty="0">
                <a:solidFill>
                  <a:prstClr val="white"/>
                </a:solidFill>
                <a:latin typeface="Calibri" panose="020F0502020204030204"/>
                <a:ea typeface="宋体" panose="02010600030101010101" pitchFamily="2" charset="-122"/>
              </a:rPr>
              <a:t>工作计划：</a:t>
            </a:r>
            <a:r>
              <a:rPr lang="en-US" altLang="zh-CN" sz="100" dirty="0">
                <a:solidFill>
                  <a:prstClr val="white"/>
                </a:solidFill>
                <a:latin typeface="Calibri" panose="020F0502020204030204"/>
                <a:ea typeface="宋体" panose="02010600030101010101" pitchFamily="2" charset="-122"/>
              </a:rPr>
              <a:t>www.1ppt.com/xiazai/jihua/</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pPr>
            <a:r>
              <a:rPr lang="zh-CN" altLang="en-US" sz="100" dirty="0">
                <a:solidFill>
                  <a:prstClr val="white"/>
                </a:solidFill>
                <a:latin typeface="Calibri" panose="020F0502020204030204"/>
                <a:ea typeface="宋体" panose="02010600030101010101" pitchFamily="2" charset="-122"/>
              </a:rPr>
              <a:t>商务</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www.1ppt.com/moban/shangwu/  </a:t>
            </a:r>
            <a:r>
              <a:rPr lang="zh-CN" altLang="en-US" sz="100" dirty="0">
                <a:solidFill>
                  <a:prstClr val="white"/>
                </a:solidFill>
                <a:latin typeface="Calibri" panose="020F0502020204030204"/>
                <a:ea typeface="宋体" panose="02010600030101010101" pitchFamily="2" charset="-122"/>
              </a:rPr>
              <a:t>个人简历</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a:t>
            </a:r>
            <a:r>
              <a:rPr lang="en-US" altLang="zh-CN" sz="100" dirty="0">
                <a:solidFill>
                  <a:prstClr val="white"/>
                </a:solidFill>
                <a:latin typeface="Calibri" panose="020F0502020204030204"/>
                <a:ea typeface="宋体" panose="02010600030101010101" pitchFamily="2" charset="-122"/>
              </a:rPr>
              <a:t>www.1ppt.com/xiazai/jianli/  </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pPr>
            <a:r>
              <a:rPr lang="zh-CN" altLang="en-US" sz="100" dirty="0">
                <a:solidFill>
                  <a:prstClr val="white"/>
                </a:solidFill>
                <a:latin typeface="Calibri" panose="020F0502020204030204"/>
                <a:ea typeface="宋体" panose="02010600030101010101" pitchFamily="2" charset="-122"/>
              </a:rPr>
              <a:t>毕业答辩</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a:t>
            </a:r>
            <a:r>
              <a:rPr lang="en-US" altLang="zh-CN" sz="100" dirty="0">
                <a:solidFill>
                  <a:prstClr val="white"/>
                </a:solidFill>
                <a:latin typeface="Calibri" panose="020F0502020204030204"/>
                <a:ea typeface="宋体" panose="02010600030101010101" pitchFamily="2" charset="-122"/>
              </a:rPr>
              <a:t>www.1ppt.com/xiazai/dabian/  </a:t>
            </a:r>
            <a:r>
              <a:rPr lang="zh-CN" altLang="en-US" sz="100" dirty="0">
                <a:solidFill>
                  <a:prstClr val="white"/>
                </a:solidFill>
                <a:latin typeface="Calibri" panose="020F0502020204030204"/>
                <a:ea typeface="宋体" panose="02010600030101010101" pitchFamily="2" charset="-122"/>
              </a:rPr>
              <a:t>工作汇报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a:t>
            </a:r>
            <a:r>
              <a:rPr lang="en-US" altLang="zh-CN" sz="100" dirty="0">
                <a:solidFill>
                  <a:prstClr val="white"/>
                </a:solidFill>
                <a:latin typeface="Calibri" panose="020F0502020204030204"/>
                <a:ea typeface="宋体" panose="02010600030101010101" pitchFamily="2" charset="-122"/>
              </a:rPr>
              <a:t>www.1ppt.com/xiazai/huibao/    </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pPr>
            <a:r>
              <a:rPr lang="en-US" altLang="zh-CN" sz="100" dirty="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a:defRPr/>
            </a:pPr>
            <a:fld id="{71A050A5-43DA-4A5C-A304-60D2304D70DE}" type="datetimeFigureOut">
              <a:rPr lang="zh-CN" altLang="en-US" smtClean="0"/>
            </a:fld>
            <a:endParaRPr lang="zh-CN" altLang="en-US"/>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fld id="{B59F8795-4A45-4CF6-A2F1-3F6184487FB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fld>
            <a:endParaRPr lang="zh-CN" altLang="en-US"/>
          </a:p>
        </p:txBody>
      </p:sp>
      <p:pic>
        <p:nvPicPr>
          <p:cNvPr id="6" name="图片 5"/>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fld>
            <a:endParaRPr lang="zh-CN" altLang="en-US"/>
          </a:p>
        </p:txBody>
      </p:sp>
      <p:sp>
        <p:nvSpPr>
          <p:cNvPr id="6" name="矩形 5"/>
          <p:cNvSpPr/>
          <p:nvPr userDrawn="1"/>
        </p:nvSpPr>
        <p:spPr>
          <a:xfrm>
            <a:off x="0" y="0"/>
            <a:ext cx="12192000" cy="6858000"/>
          </a:xfrm>
          <a:prstGeom prst="rect">
            <a:avLst/>
          </a:prstGeom>
          <a:solidFill>
            <a:srgbClr val="FBF8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fld>
            <a:endParaRPr lang="zh-CN" altLang="en-US"/>
          </a:p>
        </p:txBody>
      </p:sp>
      <p:sp>
        <p:nvSpPr>
          <p:cNvPr id="9" name="矩形 8"/>
          <p:cNvSpPr/>
          <p:nvPr userDrawn="1"/>
        </p:nvSpPr>
        <p:spPr>
          <a:xfrm>
            <a:off x="0" y="0"/>
            <a:ext cx="12192000" cy="6858000"/>
          </a:xfrm>
          <a:prstGeom prst="rect">
            <a:avLst/>
          </a:prstGeom>
          <a:solidFill>
            <a:srgbClr val="FBF8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275772" y="305217"/>
            <a:ext cx="635644" cy="635644"/>
            <a:chOff x="4241219" y="1574800"/>
            <a:chExt cx="3594100" cy="3594100"/>
          </a:xfrm>
        </p:grpSpPr>
        <p:sp>
          <p:nvSpPr>
            <p:cNvPr id="11" name="椭圆 10"/>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pPr>
              <a:defRPr/>
            </a:pPr>
            <a:fld id="{1E3A6A11-58F9-4723-A92D-E929B83CFDD8}" type="datetimeFigureOut">
              <a:rPr lang="zh-CN" altLang="en-US" smtClean="0"/>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9BA8B21C-8687-4765-8BDB-C52167D1EB6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pPr>
              <a:defRPr/>
            </a:pPr>
            <a:fld id="{958C3543-12E8-41E8-B792-3FC4AAAD13C1}" type="datetimeFigureOut">
              <a:rPr lang="zh-CN" altLang="en-US" smtClean="0"/>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84FEE633-5D98-42A7-B8B5-38C075D1D5E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AD7D2D28-E8A0-40C3-9E07-86C241896AFB}" type="datetimeFigureOut">
              <a:rPr lang="zh-CN" altLang="en-US" smtClean="0"/>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9DC3F693-9EE4-4A67-A7FA-E73A2989A70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9E4C08EF-9433-4D3E-B912-B49B7CC531BF}" type="datetimeFigureOut">
              <a:rPr lang="zh-CN" altLang="en-US" smtClean="0"/>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83EDF288-10FE-4776-8760-57E7F945E01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smtClean="0"/>
              <a:t>点击收入标题文字</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6D045BB-3887-4E3F-A272-E5247811F888}"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9E6EE-4033-4F3F-A866-667792DA360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mc:Choice xmlns:p14="http://schemas.microsoft.com/office/powerpoint/2010/main" Requires="p14">
      <p:transition spd="slow" p14:dur="2000" advTm="3000"/>
    </mc:Choice>
    <mc:Fallback>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6" Type="http://schemas.openxmlformats.org/officeDocument/2006/relationships/notesSlide" Target="../notesSlides/notesSlide2.xml"/><Relationship Id="rId25" Type="http://schemas.openxmlformats.org/officeDocument/2006/relationships/slideLayout" Target="../slideLayouts/slideLayout9.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0.xml"/><Relationship Id="rId2" Type="http://schemas.openxmlformats.org/officeDocument/2006/relationships/image" Target="../media/image3.jpe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8.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6" Type="http://schemas.openxmlformats.org/officeDocument/2006/relationships/notesSlide" Target="../notesSlides/notesSlide8.xml"/><Relationship Id="rId25" Type="http://schemas.openxmlformats.org/officeDocument/2006/relationships/slideLayout" Target="../slideLayouts/slideLayout10.xml"/><Relationship Id="rId24" Type="http://schemas.openxmlformats.org/officeDocument/2006/relationships/tags" Target="../tags/tag48.xml"/><Relationship Id="rId23" Type="http://schemas.openxmlformats.org/officeDocument/2006/relationships/tags" Target="../tags/tag47.xml"/><Relationship Id="rId22" Type="http://schemas.openxmlformats.org/officeDocument/2006/relationships/tags" Target="../tags/tag46.xml"/><Relationship Id="rId21" Type="http://schemas.openxmlformats.org/officeDocument/2006/relationships/tags" Target="../tags/tag45.xml"/><Relationship Id="rId20" Type="http://schemas.openxmlformats.org/officeDocument/2006/relationships/tags" Target="../tags/tag44.xml"/><Relationship Id="rId2" Type="http://schemas.openxmlformats.org/officeDocument/2006/relationships/tags" Target="../tags/tag26.xml"/><Relationship Id="rId19" Type="http://schemas.openxmlformats.org/officeDocument/2006/relationships/tags" Target="../tags/tag43.xml"/><Relationship Id="rId18" Type="http://schemas.openxmlformats.org/officeDocument/2006/relationships/tags" Target="../tags/tag42.xml"/><Relationship Id="rId17" Type="http://schemas.openxmlformats.org/officeDocument/2006/relationships/tags" Target="../tags/tag41.xml"/><Relationship Id="rId16" Type="http://schemas.openxmlformats.org/officeDocument/2006/relationships/tags" Target="../tags/tag40.xml"/><Relationship Id="rId15" Type="http://schemas.openxmlformats.org/officeDocument/2006/relationships/tags" Target="../tags/tag39.xml"/><Relationship Id="rId14" Type="http://schemas.openxmlformats.org/officeDocument/2006/relationships/tags" Target="../tags/tag38.xml"/><Relationship Id="rId13" Type="http://schemas.openxmlformats.org/officeDocument/2006/relationships/tags" Target="../tags/tag37.xml"/><Relationship Id="rId12" Type="http://schemas.openxmlformats.org/officeDocument/2006/relationships/tags" Target="../tags/tag36.xml"/><Relationship Id="rId11" Type="http://schemas.openxmlformats.org/officeDocument/2006/relationships/tags" Target="../tags/tag35.xml"/><Relationship Id="rId10" Type="http://schemas.openxmlformats.org/officeDocument/2006/relationships/tags" Target="../tags/tag34.xml"/><Relationship Id="rId1" Type="http://schemas.openxmlformats.org/officeDocument/2006/relationships/tags" Target="../tags/tag2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8025196" y="1145612"/>
            <a:ext cx="3105404" cy="3105404"/>
            <a:chOff x="4241219" y="1574800"/>
            <a:chExt cx="3594100" cy="3594100"/>
          </a:xfrm>
        </p:grpSpPr>
        <p:sp>
          <p:nvSpPr>
            <p:cNvPr id="72" name="椭圆 71"/>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1649" y="3210869"/>
            <a:ext cx="2530553" cy="2530553"/>
            <a:chOff x="4241219" y="1574800"/>
            <a:chExt cx="3594100" cy="3594100"/>
          </a:xfrm>
        </p:grpSpPr>
        <p:sp>
          <p:nvSpPr>
            <p:cNvPr id="42" name="椭圆 41"/>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2169323" y="2936095"/>
            <a:ext cx="1452080" cy="1452080"/>
            <a:chOff x="4241219" y="1574800"/>
            <a:chExt cx="3594100" cy="3594100"/>
          </a:xfrm>
        </p:grpSpPr>
        <p:sp>
          <p:nvSpPr>
            <p:cNvPr id="27" name="椭圆 26"/>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2175416" y="3778722"/>
            <a:ext cx="1866392" cy="1866392"/>
            <a:chOff x="4241219" y="1574800"/>
            <a:chExt cx="3594100" cy="3594100"/>
          </a:xfrm>
        </p:grpSpPr>
        <p:sp>
          <p:nvSpPr>
            <p:cNvPr id="57" name="椭圆 56"/>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椭圆 8"/>
          <p:cNvSpPr/>
          <p:nvPr/>
        </p:nvSpPr>
        <p:spPr>
          <a:xfrm>
            <a:off x="3305493" y="638497"/>
            <a:ext cx="5581014" cy="5581006"/>
          </a:xfrm>
          <a:prstGeom prst="ellipse">
            <a:avLst/>
          </a:prstGeom>
          <a:solidFill>
            <a:srgbClr val="FBF8EF"/>
          </a:solidFill>
          <a:ln>
            <a:solidFill>
              <a:schemeClr val="bg1">
                <a:lumMod val="65000"/>
              </a:schemeClr>
            </a:solidFill>
          </a:ln>
          <a:effectLst>
            <a:outerShdw blurRad="812800" dist="381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102100" y="1130300"/>
            <a:ext cx="330200" cy="3302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343900" y="4699000"/>
            <a:ext cx="330200" cy="3302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10569599" y="2270517"/>
            <a:ext cx="1708011" cy="1708011"/>
            <a:chOff x="4241219" y="1574800"/>
            <a:chExt cx="3594100" cy="3594100"/>
          </a:xfrm>
        </p:grpSpPr>
        <p:sp>
          <p:nvSpPr>
            <p:cNvPr id="87" name="椭圆 86"/>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2" name="文本框 101"/>
          <p:cNvSpPr txBox="1"/>
          <p:nvPr/>
        </p:nvSpPr>
        <p:spPr>
          <a:xfrm>
            <a:off x="5923280" y="1145540"/>
            <a:ext cx="716280" cy="4611370"/>
          </a:xfrm>
          <a:prstGeom prst="rect">
            <a:avLst/>
          </a:prstGeom>
          <a:noFill/>
          <a:effectLst/>
        </p:spPr>
        <p:txBody>
          <a:bodyPr vert="eaVert" wrap="square" rtlCol="0">
            <a:noAutofit/>
          </a:bodyPr>
          <a:lstStyle/>
          <a:p>
            <a:pPr algn="dist"/>
            <a:r>
              <a:rPr lang="en-US" altLang="zh-CN" sz="3200" b="1" dirty="0">
                <a:solidFill>
                  <a:schemeClr val="tx1">
                    <a:lumMod val="65000"/>
                    <a:lumOff val="35000"/>
                  </a:schemeClr>
                </a:solidFill>
                <a:latin typeface="方正隶书_GBK" panose="03000509000000000000" charset="-122"/>
                <a:ea typeface="方正隶书_GBK" panose="03000509000000000000" charset="-122"/>
                <a:cs typeface="方正隶书_GBK" panose="03000509000000000000" charset="-122"/>
                <a:sym typeface="+mn-lt"/>
              </a:rPr>
              <a:t>MQS-50</a:t>
            </a:r>
            <a:r>
              <a:rPr lang="zh-CN" altLang="en-US" sz="3200" b="1" dirty="0">
                <a:solidFill>
                  <a:schemeClr val="tx1">
                    <a:lumMod val="65000"/>
                    <a:lumOff val="35000"/>
                  </a:schemeClr>
                </a:solidFill>
                <a:latin typeface="方正隶书_GBK" panose="03000509000000000000" charset="-122"/>
                <a:ea typeface="方正隶书_GBK" panose="03000509000000000000" charset="-122"/>
                <a:cs typeface="方正隶书_GBK" panose="03000509000000000000" charset="-122"/>
                <a:sym typeface="+mn-lt"/>
              </a:rPr>
              <a:t>手持式锚杆钻机</a:t>
            </a:r>
            <a:endParaRPr lang="zh-CN" altLang="en-US" sz="3200" b="1" dirty="0">
              <a:solidFill>
                <a:schemeClr val="tx1">
                  <a:lumMod val="75000"/>
                  <a:lumOff val="25000"/>
                </a:schemeClr>
              </a:solidFill>
              <a:latin typeface="方正隶书_GBK" panose="03000509000000000000" charset="-122"/>
              <a:ea typeface="方正隶书_GBK" panose="03000509000000000000" charset="-122"/>
              <a:cs typeface="方正隶书_GBK" panose="03000509000000000000" charset="-122"/>
            </a:endParaRPr>
          </a:p>
        </p:txBody>
      </p:sp>
      <p:sp>
        <p:nvSpPr>
          <p:cNvPr id="105" name="文本框 56"/>
          <p:cNvSpPr txBox="1">
            <a:spLocks noChangeArrowheads="1"/>
          </p:cNvSpPr>
          <p:nvPr/>
        </p:nvSpPr>
        <p:spPr bwMode="auto">
          <a:xfrm>
            <a:off x="4582160" y="2962910"/>
            <a:ext cx="459740"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en-US" altLang="es-ES" sz="1200" dirty="0">
                <a:solidFill>
                  <a:prstClr val="black">
                    <a:lumMod val="75000"/>
                    <a:lumOff val="25000"/>
                  </a:prstClr>
                </a:solidFill>
                <a:latin typeface="Lao UI" panose="020B0502040204020203" pitchFamily="34" charset="0"/>
                <a:cs typeface="Lao UI" panose="020B0502040204020203" pitchFamily="34" charset="0"/>
                <a:sym typeface="Lato" charset="0"/>
              </a:rPr>
              <a:t>Kuangan001</a:t>
            </a:r>
            <a:endParaRPr lang="en-US" altLang="es-ES" sz="1200" dirty="0">
              <a:solidFill>
                <a:prstClr val="black">
                  <a:lumMod val="75000"/>
                  <a:lumOff val="25000"/>
                </a:prstClr>
              </a:solidFill>
              <a:latin typeface="Lao UI" panose="020B0502040204020203" pitchFamily="34" charset="0"/>
              <a:cs typeface="Lao UI" panose="020B0502040204020203" pitchFamily="34" charset="0"/>
              <a:sym typeface="Lato" charset="0"/>
            </a:endParaRPr>
          </a:p>
        </p:txBody>
      </p:sp>
      <p:cxnSp>
        <p:nvCxnSpPr>
          <p:cNvPr id="107" name="直接连接符 106"/>
          <p:cNvCxnSpPr/>
          <p:nvPr/>
        </p:nvCxnSpPr>
        <p:spPr>
          <a:xfrm>
            <a:off x="4470582" y="3103111"/>
            <a:ext cx="0" cy="83682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30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000" fill="hold"/>
                                        <p:tgtEl>
                                          <p:spTgt spid="26"/>
                                        </p:tgtEl>
                                        <p:attrNameLst>
                                          <p:attrName>ppt_w</p:attrName>
                                        </p:attrNameLst>
                                      </p:cBhvr>
                                      <p:tavLst>
                                        <p:tav tm="0">
                                          <p:val>
                                            <p:fltVal val="0"/>
                                          </p:val>
                                        </p:tav>
                                        <p:tav tm="100000">
                                          <p:val>
                                            <p:strVal val="#ppt_w"/>
                                          </p:val>
                                        </p:tav>
                                      </p:tavLst>
                                    </p:anim>
                                    <p:anim calcmode="lin" valueType="num">
                                      <p:cBhvr>
                                        <p:cTn id="14" dur="1000" fill="hold"/>
                                        <p:tgtEl>
                                          <p:spTgt spid="26"/>
                                        </p:tgtEl>
                                        <p:attrNameLst>
                                          <p:attrName>ppt_h</p:attrName>
                                        </p:attrNameLst>
                                      </p:cBhvr>
                                      <p:tavLst>
                                        <p:tav tm="0">
                                          <p:val>
                                            <p:fltVal val="0"/>
                                          </p:val>
                                        </p:tav>
                                        <p:tav tm="100000">
                                          <p:val>
                                            <p:strVal val="#ppt_h"/>
                                          </p:val>
                                        </p:tav>
                                      </p:tavLst>
                                    </p:anim>
                                    <p:anim calcmode="lin" valueType="num">
                                      <p:cBhvr>
                                        <p:cTn id="15" dur="1000" fill="hold"/>
                                        <p:tgtEl>
                                          <p:spTgt spid="26"/>
                                        </p:tgtEl>
                                        <p:attrNameLst>
                                          <p:attrName>style.rotation</p:attrName>
                                        </p:attrNameLst>
                                      </p:cBhvr>
                                      <p:tavLst>
                                        <p:tav tm="0">
                                          <p:val>
                                            <p:fltVal val="90"/>
                                          </p:val>
                                        </p:tav>
                                        <p:tav tm="100000">
                                          <p:val>
                                            <p:fltVal val="0"/>
                                          </p:val>
                                        </p:tav>
                                      </p:tavLst>
                                    </p:anim>
                                    <p:animEffect transition="in" filter="fade">
                                      <p:cBhvr>
                                        <p:cTn id="16" dur="1000"/>
                                        <p:tgtEl>
                                          <p:spTgt spid="26"/>
                                        </p:tgtEl>
                                      </p:cBhvr>
                                    </p:animEffect>
                                  </p:childTnLst>
                                </p:cTn>
                              </p:par>
                              <p:par>
                                <p:cTn id="17" presetID="31" presetClass="entr" presetSubtype="0" fill="hold" nodeType="withEffect">
                                  <p:stCondLst>
                                    <p:cond delay="100"/>
                                  </p:stCondLst>
                                  <p:childTnLst>
                                    <p:set>
                                      <p:cBhvr>
                                        <p:cTn id="18" dur="1" fill="hold">
                                          <p:stCondLst>
                                            <p:cond delay="0"/>
                                          </p:stCondLst>
                                        </p:cTn>
                                        <p:tgtEl>
                                          <p:spTgt spid="56"/>
                                        </p:tgtEl>
                                        <p:attrNameLst>
                                          <p:attrName>style.visibility</p:attrName>
                                        </p:attrNameLst>
                                      </p:cBhvr>
                                      <p:to>
                                        <p:strVal val="visible"/>
                                      </p:to>
                                    </p:set>
                                    <p:anim calcmode="lin" valueType="num">
                                      <p:cBhvr>
                                        <p:cTn id="19" dur="1000" fill="hold"/>
                                        <p:tgtEl>
                                          <p:spTgt spid="56"/>
                                        </p:tgtEl>
                                        <p:attrNameLst>
                                          <p:attrName>ppt_w</p:attrName>
                                        </p:attrNameLst>
                                      </p:cBhvr>
                                      <p:tavLst>
                                        <p:tav tm="0">
                                          <p:val>
                                            <p:fltVal val="0"/>
                                          </p:val>
                                        </p:tav>
                                        <p:tav tm="100000">
                                          <p:val>
                                            <p:strVal val="#ppt_w"/>
                                          </p:val>
                                        </p:tav>
                                      </p:tavLst>
                                    </p:anim>
                                    <p:anim calcmode="lin" valueType="num">
                                      <p:cBhvr>
                                        <p:cTn id="20" dur="1000" fill="hold"/>
                                        <p:tgtEl>
                                          <p:spTgt spid="56"/>
                                        </p:tgtEl>
                                        <p:attrNameLst>
                                          <p:attrName>ppt_h</p:attrName>
                                        </p:attrNameLst>
                                      </p:cBhvr>
                                      <p:tavLst>
                                        <p:tav tm="0">
                                          <p:val>
                                            <p:fltVal val="0"/>
                                          </p:val>
                                        </p:tav>
                                        <p:tav tm="100000">
                                          <p:val>
                                            <p:strVal val="#ppt_h"/>
                                          </p:val>
                                        </p:tav>
                                      </p:tavLst>
                                    </p:anim>
                                    <p:anim calcmode="lin" valueType="num">
                                      <p:cBhvr>
                                        <p:cTn id="21" dur="1000" fill="hold"/>
                                        <p:tgtEl>
                                          <p:spTgt spid="56"/>
                                        </p:tgtEl>
                                        <p:attrNameLst>
                                          <p:attrName>style.rotation</p:attrName>
                                        </p:attrNameLst>
                                      </p:cBhvr>
                                      <p:tavLst>
                                        <p:tav tm="0">
                                          <p:val>
                                            <p:fltVal val="90"/>
                                          </p:val>
                                        </p:tav>
                                        <p:tav tm="100000">
                                          <p:val>
                                            <p:fltVal val="0"/>
                                          </p:val>
                                        </p:tav>
                                      </p:tavLst>
                                    </p:anim>
                                    <p:animEffect transition="in" filter="fade">
                                      <p:cBhvr>
                                        <p:cTn id="22" dur="1000"/>
                                        <p:tgtEl>
                                          <p:spTgt spid="56"/>
                                        </p:tgtEl>
                                      </p:cBhvr>
                                    </p:animEffect>
                                  </p:childTnLst>
                                </p:cTn>
                              </p:par>
                              <p:par>
                                <p:cTn id="23" presetID="31" presetClass="entr" presetSubtype="0" fill="hold" nodeType="withEffect">
                                  <p:stCondLst>
                                    <p:cond delay="200"/>
                                  </p:stCondLst>
                                  <p:childTnLst>
                                    <p:set>
                                      <p:cBhvr>
                                        <p:cTn id="24" dur="1" fill="hold">
                                          <p:stCondLst>
                                            <p:cond delay="0"/>
                                          </p:stCondLst>
                                        </p:cTn>
                                        <p:tgtEl>
                                          <p:spTgt spid="41"/>
                                        </p:tgtEl>
                                        <p:attrNameLst>
                                          <p:attrName>style.visibility</p:attrName>
                                        </p:attrNameLst>
                                      </p:cBhvr>
                                      <p:to>
                                        <p:strVal val="visible"/>
                                      </p:to>
                                    </p:set>
                                    <p:anim calcmode="lin" valueType="num">
                                      <p:cBhvr>
                                        <p:cTn id="25" dur="1000" fill="hold"/>
                                        <p:tgtEl>
                                          <p:spTgt spid="41"/>
                                        </p:tgtEl>
                                        <p:attrNameLst>
                                          <p:attrName>ppt_w</p:attrName>
                                        </p:attrNameLst>
                                      </p:cBhvr>
                                      <p:tavLst>
                                        <p:tav tm="0">
                                          <p:val>
                                            <p:fltVal val="0"/>
                                          </p:val>
                                        </p:tav>
                                        <p:tav tm="100000">
                                          <p:val>
                                            <p:strVal val="#ppt_w"/>
                                          </p:val>
                                        </p:tav>
                                      </p:tavLst>
                                    </p:anim>
                                    <p:anim calcmode="lin" valueType="num">
                                      <p:cBhvr>
                                        <p:cTn id="26" dur="1000" fill="hold"/>
                                        <p:tgtEl>
                                          <p:spTgt spid="41"/>
                                        </p:tgtEl>
                                        <p:attrNameLst>
                                          <p:attrName>ppt_h</p:attrName>
                                        </p:attrNameLst>
                                      </p:cBhvr>
                                      <p:tavLst>
                                        <p:tav tm="0">
                                          <p:val>
                                            <p:fltVal val="0"/>
                                          </p:val>
                                        </p:tav>
                                        <p:tav tm="100000">
                                          <p:val>
                                            <p:strVal val="#ppt_h"/>
                                          </p:val>
                                        </p:tav>
                                      </p:tavLst>
                                    </p:anim>
                                    <p:anim calcmode="lin" valueType="num">
                                      <p:cBhvr>
                                        <p:cTn id="27" dur="1000" fill="hold"/>
                                        <p:tgtEl>
                                          <p:spTgt spid="41"/>
                                        </p:tgtEl>
                                        <p:attrNameLst>
                                          <p:attrName>style.rotation</p:attrName>
                                        </p:attrNameLst>
                                      </p:cBhvr>
                                      <p:tavLst>
                                        <p:tav tm="0">
                                          <p:val>
                                            <p:fltVal val="90"/>
                                          </p:val>
                                        </p:tav>
                                        <p:tav tm="100000">
                                          <p:val>
                                            <p:fltVal val="0"/>
                                          </p:val>
                                        </p:tav>
                                      </p:tavLst>
                                    </p:anim>
                                    <p:animEffect transition="in" filter="fade">
                                      <p:cBhvr>
                                        <p:cTn id="28" dur="1000"/>
                                        <p:tgtEl>
                                          <p:spTgt spid="41"/>
                                        </p:tgtEl>
                                      </p:cBhvr>
                                    </p:animEffect>
                                  </p:childTnLst>
                                </p:cTn>
                              </p:par>
                              <p:par>
                                <p:cTn id="29" presetID="31" presetClass="entr" presetSubtype="0" fill="hold" nodeType="withEffect">
                                  <p:stCondLst>
                                    <p:cond delay="300"/>
                                  </p:stCondLst>
                                  <p:childTnLst>
                                    <p:set>
                                      <p:cBhvr>
                                        <p:cTn id="30" dur="1" fill="hold">
                                          <p:stCondLst>
                                            <p:cond delay="0"/>
                                          </p:stCondLst>
                                        </p:cTn>
                                        <p:tgtEl>
                                          <p:spTgt spid="71"/>
                                        </p:tgtEl>
                                        <p:attrNameLst>
                                          <p:attrName>style.visibility</p:attrName>
                                        </p:attrNameLst>
                                      </p:cBhvr>
                                      <p:to>
                                        <p:strVal val="visible"/>
                                      </p:to>
                                    </p:set>
                                    <p:anim calcmode="lin" valueType="num">
                                      <p:cBhvr>
                                        <p:cTn id="31" dur="1000" fill="hold"/>
                                        <p:tgtEl>
                                          <p:spTgt spid="71"/>
                                        </p:tgtEl>
                                        <p:attrNameLst>
                                          <p:attrName>ppt_w</p:attrName>
                                        </p:attrNameLst>
                                      </p:cBhvr>
                                      <p:tavLst>
                                        <p:tav tm="0">
                                          <p:val>
                                            <p:fltVal val="0"/>
                                          </p:val>
                                        </p:tav>
                                        <p:tav tm="100000">
                                          <p:val>
                                            <p:strVal val="#ppt_w"/>
                                          </p:val>
                                        </p:tav>
                                      </p:tavLst>
                                    </p:anim>
                                    <p:anim calcmode="lin" valueType="num">
                                      <p:cBhvr>
                                        <p:cTn id="32" dur="1000" fill="hold"/>
                                        <p:tgtEl>
                                          <p:spTgt spid="71"/>
                                        </p:tgtEl>
                                        <p:attrNameLst>
                                          <p:attrName>ppt_h</p:attrName>
                                        </p:attrNameLst>
                                      </p:cBhvr>
                                      <p:tavLst>
                                        <p:tav tm="0">
                                          <p:val>
                                            <p:fltVal val="0"/>
                                          </p:val>
                                        </p:tav>
                                        <p:tav tm="100000">
                                          <p:val>
                                            <p:strVal val="#ppt_h"/>
                                          </p:val>
                                        </p:tav>
                                      </p:tavLst>
                                    </p:anim>
                                    <p:anim calcmode="lin" valueType="num">
                                      <p:cBhvr>
                                        <p:cTn id="33" dur="1000" fill="hold"/>
                                        <p:tgtEl>
                                          <p:spTgt spid="71"/>
                                        </p:tgtEl>
                                        <p:attrNameLst>
                                          <p:attrName>style.rotation</p:attrName>
                                        </p:attrNameLst>
                                      </p:cBhvr>
                                      <p:tavLst>
                                        <p:tav tm="0">
                                          <p:val>
                                            <p:fltVal val="90"/>
                                          </p:val>
                                        </p:tav>
                                        <p:tav tm="100000">
                                          <p:val>
                                            <p:fltVal val="0"/>
                                          </p:val>
                                        </p:tav>
                                      </p:tavLst>
                                    </p:anim>
                                    <p:animEffect transition="in" filter="fade">
                                      <p:cBhvr>
                                        <p:cTn id="34" dur="1000"/>
                                        <p:tgtEl>
                                          <p:spTgt spid="71"/>
                                        </p:tgtEl>
                                      </p:cBhvr>
                                    </p:animEffect>
                                  </p:childTnLst>
                                </p:cTn>
                              </p:par>
                              <p:par>
                                <p:cTn id="35" presetID="31" presetClass="entr" presetSubtype="0" fill="hold" nodeType="withEffect">
                                  <p:stCondLst>
                                    <p:cond delay="100"/>
                                  </p:stCondLst>
                                  <p:childTnLst>
                                    <p:set>
                                      <p:cBhvr>
                                        <p:cTn id="36" dur="1" fill="hold">
                                          <p:stCondLst>
                                            <p:cond delay="0"/>
                                          </p:stCondLst>
                                        </p:cTn>
                                        <p:tgtEl>
                                          <p:spTgt spid="86"/>
                                        </p:tgtEl>
                                        <p:attrNameLst>
                                          <p:attrName>style.visibility</p:attrName>
                                        </p:attrNameLst>
                                      </p:cBhvr>
                                      <p:to>
                                        <p:strVal val="visible"/>
                                      </p:to>
                                    </p:set>
                                    <p:anim calcmode="lin" valueType="num">
                                      <p:cBhvr>
                                        <p:cTn id="37" dur="1000" fill="hold"/>
                                        <p:tgtEl>
                                          <p:spTgt spid="86"/>
                                        </p:tgtEl>
                                        <p:attrNameLst>
                                          <p:attrName>ppt_w</p:attrName>
                                        </p:attrNameLst>
                                      </p:cBhvr>
                                      <p:tavLst>
                                        <p:tav tm="0">
                                          <p:val>
                                            <p:fltVal val="0"/>
                                          </p:val>
                                        </p:tav>
                                        <p:tav tm="100000">
                                          <p:val>
                                            <p:strVal val="#ppt_w"/>
                                          </p:val>
                                        </p:tav>
                                      </p:tavLst>
                                    </p:anim>
                                    <p:anim calcmode="lin" valueType="num">
                                      <p:cBhvr>
                                        <p:cTn id="38" dur="1000" fill="hold"/>
                                        <p:tgtEl>
                                          <p:spTgt spid="86"/>
                                        </p:tgtEl>
                                        <p:attrNameLst>
                                          <p:attrName>ppt_h</p:attrName>
                                        </p:attrNameLst>
                                      </p:cBhvr>
                                      <p:tavLst>
                                        <p:tav tm="0">
                                          <p:val>
                                            <p:fltVal val="0"/>
                                          </p:val>
                                        </p:tav>
                                        <p:tav tm="100000">
                                          <p:val>
                                            <p:strVal val="#ppt_h"/>
                                          </p:val>
                                        </p:tav>
                                      </p:tavLst>
                                    </p:anim>
                                    <p:anim calcmode="lin" valueType="num">
                                      <p:cBhvr>
                                        <p:cTn id="39" dur="1000" fill="hold"/>
                                        <p:tgtEl>
                                          <p:spTgt spid="86"/>
                                        </p:tgtEl>
                                        <p:attrNameLst>
                                          <p:attrName>style.rotation</p:attrName>
                                        </p:attrNameLst>
                                      </p:cBhvr>
                                      <p:tavLst>
                                        <p:tav tm="0">
                                          <p:val>
                                            <p:fltVal val="90"/>
                                          </p:val>
                                        </p:tav>
                                        <p:tav tm="100000">
                                          <p:val>
                                            <p:fltVal val="0"/>
                                          </p:val>
                                        </p:tav>
                                      </p:tavLst>
                                    </p:anim>
                                    <p:animEffect transition="in" filter="fade">
                                      <p:cBhvr>
                                        <p:cTn id="40" dur="1000"/>
                                        <p:tgtEl>
                                          <p:spTgt spid="86"/>
                                        </p:tgtEl>
                                      </p:cBhvr>
                                    </p:animEffect>
                                  </p:childTnLst>
                                </p:cTn>
                              </p:par>
                            </p:childTnLst>
                          </p:cTn>
                        </p:par>
                        <p:par>
                          <p:cTn id="41" fill="hold">
                            <p:stCondLst>
                              <p:cond delay="100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102"/>
                                        </p:tgtEl>
                                        <p:attrNameLst>
                                          <p:attrName>style.visibility</p:attrName>
                                        </p:attrNameLst>
                                      </p:cBhvr>
                                      <p:to>
                                        <p:strVal val="visible"/>
                                      </p:to>
                                    </p:set>
                                    <p:anim by="(-#ppt_w*2)" calcmode="lin" valueType="num">
                                      <p:cBhvr rctx="PPT">
                                        <p:cTn id="44" dur="500" autoRev="1" fill="hold">
                                          <p:stCondLst>
                                            <p:cond delay="0"/>
                                          </p:stCondLst>
                                        </p:cTn>
                                        <p:tgtEl>
                                          <p:spTgt spid="102"/>
                                        </p:tgtEl>
                                        <p:attrNameLst>
                                          <p:attrName>ppt_w</p:attrName>
                                        </p:attrNameLst>
                                      </p:cBhvr>
                                    </p:anim>
                                    <p:anim by="(#ppt_w*0.50)" calcmode="lin" valueType="num">
                                      <p:cBhvr>
                                        <p:cTn id="45" dur="500" decel="50000" autoRev="1" fill="hold">
                                          <p:stCondLst>
                                            <p:cond delay="0"/>
                                          </p:stCondLst>
                                        </p:cTn>
                                        <p:tgtEl>
                                          <p:spTgt spid="102"/>
                                        </p:tgtEl>
                                        <p:attrNameLst>
                                          <p:attrName>ppt_x</p:attrName>
                                        </p:attrNameLst>
                                      </p:cBhvr>
                                    </p:anim>
                                    <p:anim from="(-#ppt_h/2)" to="(#ppt_y)" calcmode="lin" valueType="num">
                                      <p:cBhvr>
                                        <p:cTn id="46" dur="1000" fill="hold">
                                          <p:stCondLst>
                                            <p:cond delay="0"/>
                                          </p:stCondLst>
                                        </p:cTn>
                                        <p:tgtEl>
                                          <p:spTgt spid="102"/>
                                        </p:tgtEl>
                                        <p:attrNameLst>
                                          <p:attrName>ppt_y</p:attrName>
                                        </p:attrNameLst>
                                      </p:cBhvr>
                                    </p:anim>
                                    <p:animRot by="21600000">
                                      <p:cBhvr>
                                        <p:cTn id="47" dur="1000" fill="hold">
                                          <p:stCondLst>
                                            <p:cond delay="0"/>
                                          </p:stCondLst>
                                        </p:cTn>
                                        <p:tgtEl>
                                          <p:spTgt spid="102"/>
                                        </p:tgtEl>
                                        <p:attrNameLst>
                                          <p:attrName>r</p:attrName>
                                        </p:attrNameLst>
                                      </p:cBhvr>
                                    </p:animRot>
                                  </p:childTnLst>
                                </p:cTn>
                              </p:par>
                              <p:par>
                                <p:cTn id="48" presetID="31"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1000" fill="hold"/>
                                        <p:tgtEl>
                                          <p:spTgt spid="10"/>
                                        </p:tgtEl>
                                        <p:attrNameLst>
                                          <p:attrName>ppt_w</p:attrName>
                                        </p:attrNameLst>
                                      </p:cBhvr>
                                      <p:tavLst>
                                        <p:tav tm="0">
                                          <p:val>
                                            <p:fltVal val="0"/>
                                          </p:val>
                                        </p:tav>
                                        <p:tav tm="100000">
                                          <p:val>
                                            <p:strVal val="#ppt_w"/>
                                          </p:val>
                                        </p:tav>
                                      </p:tavLst>
                                    </p:anim>
                                    <p:anim calcmode="lin" valueType="num">
                                      <p:cBhvr>
                                        <p:cTn id="51" dur="1000" fill="hold"/>
                                        <p:tgtEl>
                                          <p:spTgt spid="10"/>
                                        </p:tgtEl>
                                        <p:attrNameLst>
                                          <p:attrName>ppt_h</p:attrName>
                                        </p:attrNameLst>
                                      </p:cBhvr>
                                      <p:tavLst>
                                        <p:tav tm="0">
                                          <p:val>
                                            <p:fltVal val="0"/>
                                          </p:val>
                                        </p:tav>
                                        <p:tav tm="100000">
                                          <p:val>
                                            <p:strVal val="#ppt_h"/>
                                          </p:val>
                                        </p:tav>
                                      </p:tavLst>
                                    </p:anim>
                                    <p:anim calcmode="lin" valueType="num">
                                      <p:cBhvr>
                                        <p:cTn id="52" dur="1000" fill="hold"/>
                                        <p:tgtEl>
                                          <p:spTgt spid="10"/>
                                        </p:tgtEl>
                                        <p:attrNameLst>
                                          <p:attrName>style.rotation</p:attrName>
                                        </p:attrNameLst>
                                      </p:cBhvr>
                                      <p:tavLst>
                                        <p:tav tm="0">
                                          <p:val>
                                            <p:fltVal val="90"/>
                                          </p:val>
                                        </p:tav>
                                        <p:tav tm="100000">
                                          <p:val>
                                            <p:fltVal val="0"/>
                                          </p:val>
                                        </p:tav>
                                      </p:tavLst>
                                    </p:anim>
                                    <p:animEffect transition="in" filter="fade">
                                      <p:cBhvr>
                                        <p:cTn id="53" dur="1000"/>
                                        <p:tgtEl>
                                          <p:spTgt spid="10"/>
                                        </p:tgtEl>
                                      </p:cBhvr>
                                    </p:animEffect>
                                  </p:childTnLst>
                                </p:cTn>
                              </p:par>
                              <p:par>
                                <p:cTn id="54" presetID="31" presetClass="entr" presetSubtype="0" fill="hold" grpId="0" nodeType="withEffect">
                                  <p:stCondLst>
                                    <p:cond delay="100"/>
                                  </p:stCondLst>
                                  <p:childTnLst>
                                    <p:set>
                                      <p:cBhvr>
                                        <p:cTn id="55" dur="1" fill="hold">
                                          <p:stCondLst>
                                            <p:cond delay="0"/>
                                          </p:stCondLst>
                                        </p:cTn>
                                        <p:tgtEl>
                                          <p:spTgt spid="11"/>
                                        </p:tgtEl>
                                        <p:attrNameLst>
                                          <p:attrName>style.visibility</p:attrName>
                                        </p:attrNameLst>
                                      </p:cBhvr>
                                      <p:to>
                                        <p:strVal val="visible"/>
                                      </p:to>
                                    </p:set>
                                    <p:anim calcmode="lin" valueType="num">
                                      <p:cBhvr>
                                        <p:cTn id="56" dur="1000" fill="hold"/>
                                        <p:tgtEl>
                                          <p:spTgt spid="11"/>
                                        </p:tgtEl>
                                        <p:attrNameLst>
                                          <p:attrName>ppt_w</p:attrName>
                                        </p:attrNameLst>
                                      </p:cBhvr>
                                      <p:tavLst>
                                        <p:tav tm="0">
                                          <p:val>
                                            <p:fltVal val="0"/>
                                          </p:val>
                                        </p:tav>
                                        <p:tav tm="100000">
                                          <p:val>
                                            <p:strVal val="#ppt_w"/>
                                          </p:val>
                                        </p:tav>
                                      </p:tavLst>
                                    </p:anim>
                                    <p:anim calcmode="lin" valueType="num">
                                      <p:cBhvr>
                                        <p:cTn id="57" dur="1000" fill="hold"/>
                                        <p:tgtEl>
                                          <p:spTgt spid="11"/>
                                        </p:tgtEl>
                                        <p:attrNameLst>
                                          <p:attrName>ppt_h</p:attrName>
                                        </p:attrNameLst>
                                      </p:cBhvr>
                                      <p:tavLst>
                                        <p:tav tm="0">
                                          <p:val>
                                            <p:fltVal val="0"/>
                                          </p:val>
                                        </p:tav>
                                        <p:tav tm="100000">
                                          <p:val>
                                            <p:strVal val="#ppt_h"/>
                                          </p:val>
                                        </p:tav>
                                      </p:tavLst>
                                    </p:anim>
                                    <p:anim calcmode="lin" valueType="num">
                                      <p:cBhvr>
                                        <p:cTn id="58" dur="1000" fill="hold"/>
                                        <p:tgtEl>
                                          <p:spTgt spid="11"/>
                                        </p:tgtEl>
                                        <p:attrNameLst>
                                          <p:attrName>style.rotation</p:attrName>
                                        </p:attrNameLst>
                                      </p:cBhvr>
                                      <p:tavLst>
                                        <p:tav tm="0">
                                          <p:val>
                                            <p:fltVal val="90"/>
                                          </p:val>
                                        </p:tav>
                                        <p:tav tm="100000">
                                          <p:val>
                                            <p:fltVal val="0"/>
                                          </p:val>
                                        </p:tav>
                                      </p:tavLst>
                                    </p:anim>
                                    <p:animEffect transition="in" filter="fade">
                                      <p:cBhvr>
                                        <p:cTn id="59" dur="1000"/>
                                        <p:tgtEl>
                                          <p:spTgt spid="11"/>
                                        </p:tgtEl>
                                      </p:cBhvr>
                                    </p:animEffect>
                                  </p:childTnLst>
                                </p:cTn>
                              </p:par>
                            </p:childTnLst>
                          </p:cTn>
                        </p:par>
                        <p:par>
                          <p:cTn id="60" fill="hold">
                            <p:stCondLst>
                              <p:cond delay="2200"/>
                            </p:stCondLst>
                            <p:childTnLst>
                              <p:par>
                                <p:cTn id="61" presetID="22" presetClass="entr" presetSubtype="1" fill="hold" grpId="0" nodeType="afterEffect">
                                  <p:stCondLst>
                                    <p:cond delay="0"/>
                                  </p:stCondLst>
                                  <p:childTnLst>
                                    <p:set>
                                      <p:cBhvr>
                                        <p:cTn id="62" dur="1" fill="hold">
                                          <p:stCondLst>
                                            <p:cond delay="0"/>
                                          </p:stCondLst>
                                        </p:cTn>
                                        <p:tgtEl>
                                          <p:spTgt spid="105"/>
                                        </p:tgtEl>
                                        <p:attrNameLst>
                                          <p:attrName>style.visibility</p:attrName>
                                        </p:attrNameLst>
                                      </p:cBhvr>
                                      <p:to>
                                        <p:strVal val="visible"/>
                                      </p:to>
                                    </p:set>
                                    <p:animEffect transition="in" filter="wipe(up)">
                                      <p:cBhvr>
                                        <p:cTn id="63" dur="500"/>
                                        <p:tgtEl>
                                          <p:spTgt spid="105"/>
                                        </p:tgtEl>
                                      </p:cBhvr>
                                    </p:animEffect>
                                  </p:childTnLst>
                                </p:cTn>
                              </p:par>
                            </p:childTnLst>
                          </p:cTn>
                        </p:par>
                        <p:par>
                          <p:cTn id="64" fill="hold">
                            <p:stCondLst>
                              <p:cond delay="2700"/>
                            </p:stCondLst>
                            <p:childTnLst>
                              <p:par>
                                <p:cTn id="65" presetID="42" presetClass="entr" presetSubtype="0" fill="hold" nodeType="afterEffect">
                                  <p:stCondLst>
                                    <p:cond delay="0"/>
                                  </p:stCondLst>
                                  <p:childTnLst>
                                    <p:set>
                                      <p:cBhvr>
                                        <p:cTn id="66" dur="1" fill="hold">
                                          <p:stCondLst>
                                            <p:cond delay="0"/>
                                          </p:stCondLst>
                                        </p:cTn>
                                        <p:tgtEl>
                                          <p:spTgt spid="107"/>
                                        </p:tgtEl>
                                        <p:attrNameLst>
                                          <p:attrName>style.visibility</p:attrName>
                                        </p:attrNameLst>
                                      </p:cBhvr>
                                      <p:to>
                                        <p:strVal val="visible"/>
                                      </p:to>
                                    </p:set>
                                    <p:animEffect transition="in" filter="fade">
                                      <p:cBhvr>
                                        <p:cTn id="67" dur="1000"/>
                                        <p:tgtEl>
                                          <p:spTgt spid="107"/>
                                        </p:tgtEl>
                                      </p:cBhvr>
                                    </p:animEffect>
                                    <p:anim calcmode="lin" valueType="num">
                                      <p:cBhvr>
                                        <p:cTn id="68" dur="1000" fill="hold"/>
                                        <p:tgtEl>
                                          <p:spTgt spid="107"/>
                                        </p:tgtEl>
                                        <p:attrNameLst>
                                          <p:attrName>ppt_x</p:attrName>
                                        </p:attrNameLst>
                                      </p:cBhvr>
                                      <p:tavLst>
                                        <p:tav tm="0">
                                          <p:val>
                                            <p:strVal val="#ppt_x"/>
                                          </p:val>
                                        </p:tav>
                                        <p:tav tm="100000">
                                          <p:val>
                                            <p:strVal val="#ppt_x"/>
                                          </p:val>
                                        </p:tav>
                                      </p:tavLst>
                                    </p:anim>
                                    <p:anim calcmode="lin" valueType="num">
                                      <p:cBhvr>
                                        <p:cTn id="69"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02" grpId="0"/>
      <p:bldP spid="10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custDataLst>
              <p:tags r:id="rId1"/>
            </p:custDataLst>
          </p:nvPr>
        </p:nvGrpSpPr>
        <p:grpSpPr>
          <a:xfrm>
            <a:off x="1409699" y="1996634"/>
            <a:ext cx="1527284" cy="1527280"/>
            <a:chOff x="959689" y="2270186"/>
            <a:chExt cx="2203333" cy="2203328"/>
          </a:xfrm>
        </p:grpSpPr>
        <p:sp>
          <p:nvSpPr>
            <p:cNvPr id="31" name="椭圆 30"/>
            <p:cNvSpPr/>
            <p:nvPr>
              <p:custDataLst>
                <p:tags r:id="rId2"/>
              </p:custDataLst>
            </p:nvPr>
          </p:nvSpPr>
          <p:spPr>
            <a:xfrm>
              <a:off x="959689" y="2270186"/>
              <a:ext cx="2203333" cy="2203328"/>
            </a:xfrm>
            <a:prstGeom prst="ellipse">
              <a:avLst/>
            </a:prstGeom>
            <a:solidFill>
              <a:srgbClr val="FBF8EF"/>
            </a:solidFill>
            <a:ln w="0" cmpd="sng">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2" name="椭圆 31"/>
            <p:cNvSpPr/>
            <p:nvPr>
              <p:custDataLst>
                <p:tags r:id="rId3"/>
              </p:custDataLst>
            </p:nvPr>
          </p:nvSpPr>
          <p:spPr>
            <a:xfrm>
              <a:off x="1046941"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3" name="椭圆 32"/>
            <p:cNvSpPr/>
            <p:nvPr>
              <p:custDataLst>
                <p:tags r:id="rId4"/>
              </p:custDataLst>
            </p:nvPr>
          </p:nvSpPr>
          <p:spPr>
            <a:xfrm>
              <a:off x="1149041" y="2459539"/>
              <a:ext cx="1824627" cy="1824622"/>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nvGrpSpPr>
          <p:cNvPr id="28" name="组合 27"/>
          <p:cNvGrpSpPr/>
          <p:nvPr>
            <p:custDataLst>
              <p:tags r:id="rId5"/>
            </p:custDataLst>
          </p:nvPr>
        </p:nvGrpSpPr>
        <p:grpSpPr>
          <a:xfrm>
            <a:off x="4024805" y="2647066"/>
            <a:ext cx="1527284" cy="1527280"/>
            <a:chOff x="959689" y="2270186"/>
            <a:chExt cx="2203333" cy="2203328"/>
          </a:xfrm>
        </p:grpSpPr>
        <p:sp>
          <p:nvSpPr>
            <p:cNvPr id="29" name="椭圆 28"/>
            <p:cNvSpPr/>
            <p:nvPr>
              <p:custDataLst>
                <p:tags r:id="rId6"/>
              </p:custDataLst>
            </p:nvPr>
          </p:nvSpPr>
          <p:spPr>
            <a:xfrm>
              <a:off x="959689" y="2270186"/>
              <a:ext cx="2203333" cy="2203328"/>
            </a:xfrm>
            <a:prstGeom prst="ellipse">
              <a:avLst/>
            </a:prstGeom>
            <a:solidFill>
              <a:srgbClr val="FBF8EF"/>
            </a:solidFill>
            <a:ln w="0" cmpd="sng">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0" name="椭圆 29"/>
            <p:cNvSpPr/>
            <p:nvPr>
              <p:custDataLst>
                <p:tags r:id="rId7"/>
              </p:custDataLst>
            </p:nvPr>
          </p:nvSpPr>
          <p:spPr>
            <a:xfrm>
              <a:off x="1046941"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4" name="椭圆 33"/>
            <p:cNvSpPr/>
            <p:nvPr>
              <p:custDataLst>
                <p:tags r:id="rId8"/>
              </p:custDataLst>
            </p:nvPr>
          </p:nvSpPr>
          <p:spPr>
            <a:xfrm>
              <a:off x="1149041" y="2459539"/>
              <a:ext cx="1824627" cy="1824622"/>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nvGrpSpPr>
          <p:cNvPr id="35" name="组合 34"/>
          <p:cNvGrpSpPr/>
          <p:nvPr>
            <p:custDataLst>
              <p:tags r:id="rId9"/>
            </p:custDataLst>
          </p:nvPr>
        </p:nvGrpSpPr>
        <p:grpSpPr>
          <a:xfrm>
            <a:off x="6639911" y="2647066"/>
            <a:ext cx="1527284" cy="1527280"/>
            <a:chOff x="959689" y="2270186"/>
            <a:chExt cx="2203333" cy="2203328"/>
          </a:xfrm>
        </p:grpSpPr>
        <p:sp>
          <p:nvSpPr>
            <p:cNvPr id="36" name="椭圆 35"/>
            <p:cNvSpPr/>
            <p:nvPr>
              <p:custDataLst>
                <p:tags r:id="rId10"/>
              </p:custDataLst>
            </p:nvPr>
          </p:nvSpPr>
          <p:spPr>
            <a:xfrm>
              <a:off x="959689" y="2270186"/>
              <a:ext cx="2203333" cy="2203328"/>
            </a:xfrm>
            <a:prstGeom prst="ellipse">
              <a:avLst/>
            </a:prstGeom>
            <a:solidFill>
              <a:srgbClr val="FBF8EF"/>
            </a:solidFill>
            <a:ln w="0" cmpd="sng">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7" name="椭圆 36"/>
            <p:cNvSpPr/>
            <p:nvPr>
              <p:custDataLst>
                <p:tags r:id="rId11"/>
              </p:custDataLst>
            </p:nvPr>
          </p:nvSpPr>
          <p:spPr>
            <a:xfrm>
              <a:off x="1046941"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8" name="椭圆 37"/>
            <p:cNvSpPr/>
            <p:nvPr>
              <p:custDataLst>
                <p:tags r:id="rId12"/>
              </p:custDataLst>
            </p:nvPr>
          </p:nvSpPr>
          <p:spPr>
            <a:xfrm>
              <a:off x="1149041" y="2459539"/>
              <a:ext cx="1824627" cy="1824622"/>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nvGrpSpPr>
          <p:cNvPr id="39" name="组合 38"/>
          <p:cNvGrpSpPr/>
          <p:nvPr>
            <p:custDataLst>
              <p:tags r:id="rId13"/>
            </p:custDataLst>
          </p:nvPr>
        </p:nvGrpSpPr>
        <p:grpSpPr>
          <a:xfrm>
            <a:off x="9255016" y="1996634"/>
            <a:ext cx="1527284" cy="1527280"/>
            <a:chOff x="959689" y="2270186"/>
            <a:chExt cx="2203333" cy="2203328"/>
          </a:xfrm>
        </p:grpSpPr>
        <p:sp>
          <p:nvSpPr>
            <p:cNvPr id="41" name="椭圆 40"/>
            <p:cNvSpPr/>
            <p:nvPr>
              <p:custDataLst>
                <p:tags r:id="rId14"/>
              </p:custDataLst>
            </p:nvPr>
          </p:nvSpPr>
          <p:spPr>
            <a:xfrm>
              <a:off x="959689" y="2270186"/>
              <a:ext cx="2203333" cy="2203328"/>
            </a:xfrm>
            <a:prstGeom prst="ellipse">
              <a:avLst/>
            </a:prstGeom>
            <a:solidFill>
              <a:srgbClr val="FBF8EF"/>
            </a:solidFill>
            <a:ln w="0" cmpd="sng">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2" name="椭圆 41"/>
            <p:cNvSpPr/>
            <p:nvPr>
              <p:custDataLst>
                <p:tags r:id="rId15"/>
              </p:custDataLst>
            </p:nvPr>
          </p:nvSpPr>
          <p:spPr>
            <a:xfrm>
              <a:off x="1046941"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3" name="椭圆 42"/>
            <p:cNvSpPr/>
            <p:nvPr>
              <p:custDataLst>
                <p:tags r:id="rId16"/>
              </p:custDataLst>
            </p:nvPr>
          </p:nvSpPr>
          <p:spPr>
            <a:xfrm>
              <a:off x="1149041" y="2459539"/>
              <a:ext cx="1824627" cy="1824622"/>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54" name="任意多边形 53"/>
          <p:cNvSpPr/>
          <p:nvPr/>
        </p:nvSpPr>
        <p:spPr>
          <a:xfrm>
            <a:off x="3861238" y="-44444"/>
            <a:ext cx="4179676" cy="2108083"/>
          </a:xfrm>
          <a:custGeom>
            <a:avLst/>
            <a:gdLst>
              <a:gd name="connsiteX0" fmla="*/ 922 w 4179676"/>
              <a:gd name="connsiteY0" fmla="*/ 0 h 2108083"/>
              <a:gd name="connsiteX1" fmla="*/ 4178755 w 4179676"/>
              <a:gd name="connsiteY1" fmla="*/ 0 h 2108083"/>
              <a:gd name="connsiteX2" fmla="*/ 4179676 w 4179676"/>
              <a:gd name="connsiteY2" fmla="*/ 18249 h 2108083"/>
              <a:gd name="connsiteX3" fmla="*/ 2089838 w 4179676"/>
              <a:gd name="connsiteY3" fmla="*/ 2108083 h 2108083"/>
              <a:gd name="connsiteX4" fmla="*/ 0 w 4179676"/>
              <a:gd name="connsiteY4" fmla="*/ 18249 h 21080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9676" h="2108083">
                <a:moveTo>
                  <a:pt x="922" y="0"/>
                </a:moveTo>
                <a:lnTo>
                  <a:pt x="4178755" y="0"/>
                </a:lnTo>
                <a:lnTo>
                  <a:pt x="4179676" y="18249"/>
                </a:lnTo>
                <a:cubicBezTo>
                  <a:pt x="4179676" y="1172432"/>
                  <a:pt x="3244024" y="2108083"/>
                  <a:pt x="2089838" y="2108083"/>
                </a:cubicBezTo>
                <a:cubicBezTo>
                  <a:pt x="935652" y="2108083"/>
                  <a:pt x="0" y="1172432"/>
                  <a:pt x="0" y="18249"/>
                </a:cubicBezTo>
                <a:close/>
              </a:path>
            </a:pathLst>
          </a:custGeom>
          <a:solidFill>
            <a:srgbClr val="FBF8EF"/>
          </a:solidFill>
          <a:ln w="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4498052" y="501765"/>
            <a:ext cx="2906048" cy="1014730"/>
          </a:xfrm>
          <a:prstGeom prst="rect">
            <a:avLst/>
          </a:prstGeom>
          <a:noFill/>
          <a:effectLst/>
        </p:spPr>
        <p:txBody>
          <a:bodyPr wrap="square" rtlCol="0">
            <a:spAutoFit/>
          </a:bodyPr>
          <a:lstStyle/>
          <a:p>
            <a:pPr algn="dist"/>
            <a:r>
              <a:rPr lang="zh-CN" altLang="en-US" sz="6000" dirty="0">
                <a:solidFill>
                  <a:schemeClr val="tx1">
                    <a:lumMod val="75000"/>
                    <a:lumOff val="25000"/>
                  </a:schemeClr>
                </a:solidFill>
                <a:latin typeface="+mn-lt"/>
                <a:ea typeface="微软雅黑" panose="020B0503020204020204" pitchFamily="34" charset="-122"/>
                <a:cs typeface="Kartika" panose="02020503030404060203" pitchFamily="18" charset="0"/>
              </a:rPr>
              <a:t>目录</a:t>
            </a:r>
            <a:endParaRPr lang="zh-CN" altLang="en-US" sz="6000" dirty="0">
              <a:solidFill>
                <a:schemeClr val="tx1">
                  <a:lumMod val="75000"/>
                  <a:lumOff val="25000"/>
                </a:schemeClr>
              </a:solidFill>
              <a:latin typeface="+mn-lt"/>
              <a:ea typeface="微软雅黑" panose="020B0503020204020204" pitchFamily="34" charset="-122"/>
              <a:cs typeface="Kartika" panose="02020503030404060203" pitchFamily="18" charset="0"/>
            </a:endParaRPr>
          </a:p>
        </p:txBody>
      </p:sp>
      <p:sp>
        <p:nvSpPr>
          <p:cNvPr id="50" name="TextBox 64"/>
          <p:cNvSpPr>
            <a:spLocks noChangeArrowheads="1"/>
          </p:cNvSpPr>
          <p:nvPr>
            <p:custDataLst>
              <p:tags r:id="rId17"/>
            </p:custDataLst>
          </p:nvPr>
        </p:nvSpPr>
        <p:spPr bwMode="auto">
          <a:xfrm>
            <a:off x="803288" y="3805231"/>
            <a:ext cx="2700440" cy="953135"/>
          </a:xfrm>
          <a:prstGeom prst="rect">
            <a:avLst/>
          </a:prstGeom>
          <a:noFill/>
          <a:ln w="9525">
            <a:noFill/>
            <a:miter lim="800000"/>
          </a:ln>
        </p:spPr>
        <p:txBody>
          <a:bodyPr wrap="square" lIns="91440" tIns="45720" rIns="91440" bIns="45720">
            <a:spAutoFit/>
          </a:bodyPr>
          <a:lstStyle/>
          <a:p>
            <a:pPr algn="ctr"/>
            <a:r>
              <a:rPr lang="en-US" altLang="zh-CN" sz="2800" dirty="0">
                <a:solidFill>
                  <a:schemeClr val="tx1">
                    <a:lumMod val="75000"/>
                    <a:lumOff val="25000"/>
                  </a:schemeClr>
                </a:solidFill>
                <a:latin typeface="Agency FB" panose="020B0503020202020204" pitchFamily="34" charset="0"/>
                <a:cs typeface="+mn-ea"/>
                <a:sym typeface="+mn-lt"/>
              </a:rPr>
              <a:t>MQS-50</a:t>
            </a:r>
            <a:r>
              <a:rPr lang="zh-CN" altLang="en-US" sz="2800" dirty="0">
                <a:solidFill>
                  <a:schemeClr val="tx1">
                    <a:lumMod val="75000"/>
                    <a:lumOff val="25000"/>
                  </a:schemeClr>
                </a:solidFill>
                <a:latin typeface="Agency FB" panose="020B0503020202020204" pitchFamily="34" charset="0"/>
                <a:cs typeface="+mn-ea"/>
                <a:sym typeface="+mn-lt"/>
              </a:rPr>
              <a:t>手持式锚杆钻机介绍</a:t>
            </a:r>
            <a:endParaRPr lang="zh-CN" altLang="en-US" sz="2800" dirty="0">
              <a:solidFill>
                <a:schemeClr val="tx1">
                  <a:lumMod val="75000"/>
                  <a:lumOff val="25000"/>
                </a:schemeClr>
              </a:solidFill>
              <a:latin typeface="Agency FB" panose="020B0503020202020204" pitchFamily="34" charset="0"/>
              <a:cs typeface="+mn-ea"/>
              <a:sym typeface="+mn-lt"/>
            </a:endParaRPr>
          </a:p>
        </p:txBody>
      </p:sp>
      <p:sp>
        <p:nvSpPr>
          <p:cNvPr id="51" name="TextBox 64"/>
          <p:cNvSpPr>
            <a:spLocks noChangeArrowheads="1"/>
          </p:cNvSpPr>
          <p:nvPr>
            <p:custDataLst>
              <p:tags r:id="rId18"/>
            </p:custDataLst>
          </p:nvPr>
        </p:nvSpPr>
        <p:spPr bwMode="auto">
          <a:xfrm>
            <a:off x="8668437" y="3611556"/>
            <a:ext cx="2700440" cy="953135"/>
          </a:xfrm>
          <a:prstGeom prst="rect">
            <a:avLst/>
          </a:prstGeom>
          <a:noFill/>
          <a:ln w="9525">
            <a:noFill/>
            <a:miter lim="800000"/>
          </a:ln>
        </p:spPr>
        <p:txBody>
          <a:bodyPr wrap="square" lIns="91440" tIns="45720" rIns="91440" bIns="45720">
            <a:spAutoFit/>
          </a:bodyPr>
          <a:lstStyle/>
          <a:p>
            <a:pPr algn="ctr"/>
            <a:r>
              <a:rPr lang="en-US" altLang="zh-CN" sz="2800" dirty="0">
                <a:solidFill>
                  <a:schemeClr val="tx1">
                    <a:lumMod val="75000"/>
                    <a:lumOff val="25000"/>
                  </a:schemeClr>
                </a:solidFill>
                <a:latin typeface="Agency FB" panose="020B0503020202020204" pitchFamily="34" charset="0"/>
                <a:cs typeface="+mn-ea"/>
                <a:sym typeface="+mn-lt"/>
              </a:rPr>
              <a:t>MQS-50</a:t>
            </a:r>
            <a:r>
              <a:rPr lang="zh-CN" altLang="en-US" sz="2800" dirty="0">
                <a:solidFill>
                  <a:schemeClr val="tx1">
                    <a:lumMod val="75000"/>
                    <a:lumOff val="25000"/>
                  </a:schemeClr>
                </a:solidFill>
                <a:latin typeface="Agency FB" panose="020B0503020202020204" pitchFamily="34" charset="0"/>
                <a:cs typeface="+mn-ea"/>
                <a:sym typeface="+mn-lt"/>
              </a:rPr>
              <a:t>手持式锚杆钻机用途</a:t>
            </a:r>
            <a:endParaRPr lang="zh-CN" altLang="en-US" sz="2800" dirty="0">
              <a:solidFill>
                <a:schemeClr val="tx1">
                  <a:lumMod val="75000"/>
                  <a:lumOff val="25000"/>
                </a:schemeClr>
              </a:solidFill>
              <a:latin typeface="Agency FB" panose="020B0503020202020204" pitchFamily="34" charset="0"/>
              <a:cs typeface="+mn-ea"/>
              <a:sym typeface="+mn-lt"/>
            </a:endParaRPr>
          </a:p>
        </p:txBody>
      </p:sp>
      <p:sp>
        <p:nvSpPr>
          <p:cNvPr id="52" name="TextBox 64"/>
          <p:cNvSpPr>
            <a:spLocks noChangeArrowheads="1"/>
          </p:cNvSpPr>
          <p:nvPr>
            <p:custDataLst>
              <p:tags r:id="rId19"/>
            </p:custDataLst>
          </p:nvPr>
        </p:nvSpPr>
        <p:spPr bwMode="auto">
          <a:xfrm>
            <a:off x="6086082" y="4261987"/>
            <a:ext cx="2700440" cy="1383665"/>
          </a:xfrm>
          <a:prstGeom prst="rect">
            <a:avLst/>
          </a:prstGeom>
          <a:noFill/>
          <a:ln w="9525">
            <a:noFill/>
            <a:miter lim="800000"/>
          </a:ln>
        </p:spPr>
        <p:txBody>
          <a:bodyPr wrap="square" lIns="91440" tIns="45720" rIns="91440" bIns="45720">
            <a:spAutoFit/>
          </a:bodyPr>
          <a:lstStyle/>
          <a:p>
            <a:pPr algn="ctr"/>
            <a:r>
              <a:rPr lang="en-US" altLang="zh-CN" sz="2800" dirty="0">
                <a:solidFill>
                  <a:schemeClr val="tx1">
                    <a:lumMod val="75000"/>
                    <a:lumOff val="25000"/>
                  </a:schemeClr>
                </a:solidFill>
                <a:latin typeface="Agency FB" panose="020B0503020202020204" pitchFamily="34" charset="0"/>
                <a:cs typeface="+mn-ea"/>
                <a:sym typeface="+mn-lt"/>
              </a:rPr>
              <a:t>MQS-50</a:t>
            </a:r>
            <a:r>
              <a:rPr lang="zh-CN" altLang="en-US" sz="2800" dirty="0">
                <a:solidFill>
                  <a:schemeClr val="tx1">
                    <a:lumMod val="75000"/>
                    <a:lumOff val="25000"/>
                  </a:schemeClr>
                </a:solidFill>
                <a:latin typeface="Agency FB" panose="020B0503020202020204" pitchFamily="34" charset="0"/>
                <a:cs typeface="+mn-ea"/>
                <a:sym typeface="+mn-lt"/>
              </a:rPr>
              <a:t>手持式锚杆钻机技术参数</a:t>
            </a:r>
            <a:endParaRPr lang="zh-CN" altLang="en-US" sz="2800" dirty="0">
              <a:solidFill>
                <a:schemeClr val="tx1">
                  <a:lumMod val="75000"/>
                  <a:lumOff val="25000"/>
                </a:schemeClr>
              </a:solidFill>
              <a:latin typeface="Agency FB" panose="020B0503020202020204" pitchFamily="34" charset="0"/>
              <a:cs typeface="+mn-ea"/>
              <a:sym typeface="+mn-lt"/>
            </a:endParaRPr>
          </a:p>
        </p:txBody>
      </p:sp>
      <p:sp>
        <p:nvSpPr>
          <p:cNvPr id="53" name="TextBox 64"/>
          <p:cNvSpPr>
            <a:spLocks noChangeArrowheads="1"/>
          </p:cNvSpPr>
          <p:nvPr>
            <p:custDataLst>
              <p:tags r:id="rId20"/>
            </p:custDataLst>
          </p:nvPr>
        </p:nvSpPr>
        <p:spPr bwMode="auto">
          <a:xfrm>
            <a:off x="3385642" y="4261987"/>
            <a:ext cx="2700440" cy="953135"/>
          </a:xfrm>
          <a:prstGeom prst="rect">
            <a:avLst/>
          </a:prstGeom>
          <a:noFill/>
          <a:ln w="9525">
            <a:noFill/>
            <a:miter lim="800000"/>
          </a:ln>
        </p:spPr>
        <p:txBody>
          <a:bodyPr wrap="square" lIns="91440" tIns="45720" rIns="91440" bIns="45720">
            <a:spAutoFit/>
          </a:bodyPr>
          <a:lstStyle/>
          <a:p>
            <a:pPr algn="ctr"/>
            <a:r>
              <a:rPr lang="en-US" altLang="zh-CN" sz="2800" dirty="0">
                <a:solidFill>
                  <a:schemeClr val="tx1">
                    <a:lumMod val="75000"/>
                    <a:lumOff val="25000"/>
                  </a:schemeClr>
                </a:solidFill>
                <a:latin typeface="Agency FB" panose="020B0503020202020204" pitchFamily="34" charset="0"/>
                <a:cs typeface="+mn-ea"/>
                <a:sym typeface="+mn-lt"/>
              </a:rPr>
              <a:t>MQS-50</a:t>
            </a:r>
            <a:r>
              <a:rPr lang="zh-CN" altLang="en-US" sz="2800" dirty="0">
                <a:solidFill>
                  <a:schemeClr val="tx1">
                    <a:lumMod val="75000"/>
                    <a:lumOff val="25000"/>
                  </a:schemeClr>
                </a:solidFill>
                <a:latin typeface="Agency FB" panose="020B0503020202020204" pitchFamily="34" charset="0"/>
                <a:cs typeface="+mn-ea"/>
                <a:sym typeface="+mn-lt"/>
              </a:rPr>
              <a:t>手持式锚杆钻机特点</a:t>
            </a:r>
            <a:endParaRPr lang="zh-CN" altLang="en-US" sz="2800" dirty="0">
              <a:solidFill>
                <a:schemeClr val="tx1">
                  <a:lumMod val="75000"/>
                  <a:lumOff val="25000"/>
                </a:schemeClr>
              </a:solidFill>
              <a:latin typeface="Agency FB" panose="020B0503020202020204" pitchFamily="34" charset="0"/>
              <a:cs typeface="+mn-ea"/>
              <a:sym typeface="+mn-lt"/>
            </a:endParaRPr>
          </a:p>
        </p:txBody>
      </p:sp>
      <p:sp>
        <p:nvSpPr>
          <p:cNvPr id="56" name="TextBox 64"/>
          <p:cNvSpPr>
            <a:spLocks noChangeArrowheads="1"/>
          </p:cNvSpPr>
          <p:nvPr>
            <p:custDataLst>
              <p:tags r:id="rId21"/>
            </p:custDataLst>
          </p:nvPr>
        </p:nvSpPr>
        <p:spPr bwMode="auto">
          <a:xfrm>
            <a:off x="1470025" y="2258060"/>
            <a:ext cx="1202690" cy="1014730"/>
          </a:xfrm>
          <a:prstGeom prst="rect">
            <a:avLst/>
          </a:prstGeom>
          <a:noFill/>
          <a:effectLst/>
        </p:spPr>
        <p:txBody>
          <a:bodyPr wrap="square" rtlCol="0">
            <a:spAutoFit/>
          </a:bodyPr>
          <a:lstStyle/>
          <a:p>
            <a:pPr algn="ctr"/>
            <a:r>
              <a:rPr lang="en-US" altLang="zh-CN" sz="6000" dirty="0">
                <a:solidFill>
                  <a:schemeClr val="tx1">
                    <a:lumMod val="75000"/>
                    <a:lumOff val="25000"/>
                  </a:schemeClr>
                </a:solidFill>
                <a:latin typeface="+mn-lt"/>
                <a:ea typeface="微软雅黑" panose="020B0503020204020204" pitchFamily="34" charset="-122"/>
                <a:cs typeface="Kartika" panose="02020503030404060203" pitchFamily="18" charset="0"/>
                <a:sym typeface="+mn-lt"/>
              </a:rPr>
              <a:t>01</a:t>
            </a:r>
            <a:endParaRPr lang="zh-CN" altLang="en-US" sz="6000" dirty="0">
              <a:solidFill>
                <a:schemeClr val="tx1">
                  <a:lumMod val="75000"/>
                  <a:lumOff val="25000"/>
                </a:schemeClr>
              </a:solidFill>
              <a:latin typeface="+mn-lt"/>
              <a:ea typeface="微软雅黑" panose="020B0503020204020204" pitchFamily="34" charset="-122"/>
              <a:cs typeface="Kartika" panose="02020503030404060203" pitchFamily="18" charset="0"/>
              <a:sym typeface="+mn-lt"/>
            </a:endParaRPr>
          </a:p>
        </p:txBody>
      </p:sp>
      <p:sp>
        <p:nvSpPr>
          <p:cNvPr id="57" name="TextBox 64"/>
          <p:cNvSpPr>
            <a:spLocks noChangeArrowheads="1"/>
          </p:cNvSpPr>
          <p:nvPr>
            <p:custDataLst>
              <p:tags r:id="rId22"/>
            </p:custDataLst>
          </p:nvPr>
        </p:nvSpPr>
        <p:spPr bwMode="auto">
          <a:xfrm>
            <a:off x="4160452" y="2858397"/>
            <a:ext cx="1255990" cy="1015663"/>
          </a:xfrm>
          <a:prstGeom prst="rect">
            <a:avLst/>
          </a:prstGeom>
          <a:noFill/>
          <a:effectLst/>
        </p:spPr>
        <p:txBody>
          <a:bodyPr wrap="square" rtlCol="0">
            <a:spAutoFit/>
          </a:bodyPr>
          <a:lstStyle/>
          <a:p>
            <a:pPr algn="ctr"/>
            <a:r>
              <a:rPr lang="en-US" altLang="zh-CN" sz="6000" dirty="0">
                <a:solidFill>
                  <a:schemeClr val="tx1">
                    <a:lumMod val="75000"/>
                    <a:lumOff val="25000"/>
                  </a:schemeClr>
                </a:solidFill>
                <a:latin typeface="+mn-lt"/>
                <a:ea typeface="微软雅黑" panose="020B0503020204020204" pitchFamily="34" charset="-122"/>
                <a:cs typeface="Kartika" panose="02020503030404060203" pitchFamily="18" charset="0"/>
                <a:sym typeface="+mn-lt"/>
              </a:rPr>
              <a:t>02</a:t>
            </a:r>
            <a:endParaRPr lang="zh-CN" altLang="en-US" sz="6000" dirty="0">
              <a:solidFill>
                <a:schemeClr val="tx1">
                  <a:lumMod val="75000"/>
                  <a:lumOff val="25000"/>
                </a:schemeClr>
              </a:solidFill>
              <a:latin typeface="+mn-lt"/>
              <a:ea typeface="微软雅黑" panose="020B0503020204020204" pitchFamily="34" charset="-122"/>
              <a:cs typeface="Kartika" panose="02020503030404060203" pitchFamily="18" charset="0"/>
              <a:sym typeface="+mn-lt"/>
            </a:endParaRPr>
          </a:p>
        </p:txBody>
      </p:sp>
      <p:sp>
        <p:nvSpPr>
          <p:cNvPr id="58" name="TextBox 64"/>
          <p:cNvSpPr>
            <a:spLocks noChangeArrowheads="1"/>
          </p:cNvSpPr>
          <p:nvPr>
            <p:custDataLst>
              <p:tags r:id="rId23"/>
            </p:custDataLst>
          </p:nvPr>
        </p:nvSpPr>
        <p:spPr bwMode="auto">
          <a:xfrm>
            <a:off x="6814752" y="2858397"/>
            <a:ext cx="1255990" cy="1015663"/>
          </a:xfrm>
          <a:prstGeom prst="rect">
            <a:avLst/>
          </a:prstGeom>
          <a:noFill/>
          <a:effectLst/>
        </p:spPr>
        <p:txBody>
          <a:bodyPr wrap="square" rtlCol="0">
            <a:spAutoFit/>
          </a:bodyPr>
          <a:lstStyle/>
          <a:p>
            <a:pPr algn="ctr"/>
            <a:r>
              <a:rPr lang="en-US" altLang="zh-CN" sz="6000" dirty="0">
                <a:solidFill>
                  <a:schemeClr val="tx1">
                    <a:lumMod val="75000"/>
                    <a:lumOff val="25000"/>
                  </a:schemeClr>
                </a:solidFill>
                <a:latin typeface="+mn-lt"/>
                <a:ea typeface="微软雅黑" panose="020B0503020204020204" pitchFamily="34" charset="-122"/>
                <a:cs typeface="Kartika" panose="02020503030404060203" pitchFamily="18" charset="0"/>
                <a:sym typeface="+mn-lt"/>
              </a:rPr>
              <a:t>03</a:t>
            </a:r>
            <a:endParaRPr lang="zh-CN" altLang="en-US" sz="6000" dirty="0">
              <a:solidFill>
                <a:schemeClr val="tx1">
                  <a:lumMod val="75000"/>
                  <a:lumOff val="25000"/>
                </a:schemeClr>
              </a:solidFill>
              <a:latin typeface="+mn-lt"/>
              <a:ea typeface="微软雅黑" panose="020B0503020204020204" pitchFamily="34" charset="-122"/>
              <a:cs typeface="Kartika" panose="02020503030404060203" pitchFamily="18" charset="0"/>
              <a:sym typeface="+mn-lt"/>
            </a:endParaRPr>
          </a:p>
        </p:txBody>
      </p:sp>
      <p:sp>
        <p:nvSpPr>
          <p:cNvPr id="59" name="TextBox 64"/>
          <p:cNvSpPr>
            <a:spLocks noChangeArrowheads="1"/>
          </p:cNvSpPr>
          <p:nvPr>
            <p:custDataLst>
              <p:tags r:id="rId24"/>
            </p:custDataLst>
          </p:nvPr>
        </p:nvSpPr>
        <p:spPr bwMode="auto">
          <a:xfrm>
            <a:off x="9357321" y="2271724"/>
            <a:ext cx="1255990" cy="1015663"/>
          </a:xfrm>
          <a:prstGeom prst="rect">
            <a:avLst/>
          </a:prstGeom>
          <a:noFill/>
          <a:effectLst/>
        </p:spPr>
        <p:txBody>
          <a:bodyPr wrap="square" rtlCol="0">
            <a:spAutoFit/>
          </a:bodyPr>
          <a:lstStyle/>
          <a:p>
            <a:pPr algn="ctr"/>
            <a:r>
              <a:rPr lang="en-US" altLang="zh-CN" sz="6000" dirty="0">
                <a:solidFill>
                  <a:schemeClr val="tx1">
                    <a:lumMod val="75000"/>
                    <a:lumOff val="25000"/>
                  </a:schemeClr>
                </a:solidFill>
                <a:latin typeface="+mn-lt"/>
                <a:ea typeface="微软雅黑" panose="020B0503020204020204" pitchFamily="34" charset="-122"/>
                <a:cs typeface="Kartika" panose="02020503030404060203" pitchFamily="18" charset="0"/>
                <a:sym typeface="+mn-lt"/>
              </a:rPr>
              <a:t>04</a:t>
            </a:r>
            <a:endParaRPr lang="zh-CN" altLang="en-US" sz="6000" dirty="0">
              <a:solidFill>
                <a:schemeClr val="tx1">
                  <a:lumMod val="75000"/>
                  <a:lumOff val="25000"/>
                </a:schemeClr>
              </a:solidFill>
              <a:latin typeface="+mn-lt"/>
              <a:ea typeface="微软雅黑" panose="020B0503020204020204" pitchFamily="34" charset="-122"/>
              <a:cs typeface="Kartika" panose="02020503030404060203" pitchFamily="18"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40000">
                                      <p:stCondLst>
                                        <p:cond delay="0"/>
                                      </p:stCondLst>
                                      <p:iterate type="lt">
                                        <p:tmPct val="10000"/>
                                      </p:iterate>
                                      <p:childTnLst>
                                        <p:set>
                                          <p:cBhvr>
                                            <p:cTn id="6" dur="1" fill="hold">
                                              <p:stCondLst>
                                                <p:cond delay="0"/>
                                              </p:stCondLst>
                                            </p:cTn>
                                            <p:tgtEl>
                                              <p:spTgt spid="48"/>
                                            </p:tgtEl>
                                            <p:attrNameLst>
                                              <p:attrName>style.visibility</p:attrName>
                                            </p:attrNameLst>
                                          </p:cBhvr>
                                          <p:to>
                                            <p:strVal val="visible"/>
                                          </p:to>
                                        </p:set>
                                        <p:anim calcmode="lin" valueType="num" p14:bounceEnd="40000">
                                          <p:cBhvr additive="base">
                                            <p:cTn id="7" dur="75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48"/>
                                            </p:tgtEl>
                                            <p:attrNameLst>
                                              <p:attrName>ppt_y</p:attrName>
                                            </p:attrNameLst>
                                          </p:cBhvr>
                                          <p:tavLst>
                                            <p:tav tm="0">
                                              <p:val>
                                                <p:strVal val="0-#ppt_h/2"/>
                                              </p:val>
                                            </p:tav>
                                            <p:tav tm="100000">
                                              <p:val>
                                                <p:strVal val="#ppt_y"/>
                                              </p:val>
                                            </p:tav>
                                          </p:tavLst>
                                        </p:anim>
                                      </p:childTnLst>
                                    </p:cTn>
                                  </p:par>
                                </p:childTnLst>
                              </p:cTn>
                            </p:par>
                            <p:par>
                              <p:cTn id="9" fill="hold">
                                <p:stCondLst>
                                  <p:cond delay="0"/>
                                </p:stCondLst>
                                <p:childTnLst>
                                  <p:par>
                                    <p:cTn id="10" presetID="53" presetClass="entr" presetSubtype="16" fill="hold" grpId="0"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Effect transition="in" filter="fade">
                                          <p:cBhvr>
                                            <p:cTn id="14" dur="500"/>
                                            <p:tgtEl>
                                              <p:spTgt spid="56"/>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randombar(horizontal)">
                                          <p:cBhvr>
                                            <p:cTn id="17" dur="500"/>
                                            <p:tgtEl>
                                              <p:spTgt spid="54"/>
                                            </p:tgtEl>
                                          </p:cBhvr>
                                        </p:animEffect>
                                      </p:childTnLst>
                                    </p:cTn>
                                  </p:par>
                                  <p:par>
                                    <p:cTn id="18" presetID="53" presetClass="entr" presetSubtype="16"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p:cTn id="20" dur="500" fill="hold"/>
                                            <p:tgtEl>
                                              <p:spTgt spid="40"/>
                                            </p:tgtEl>
                                            <p:attrNameLst>
                                              <p:attrName>ppt_w</p:attrName>
                                            </p:attrNameLst>
                                          </p:cBhvr>
                                          <p:tavLst>
                                            <p:tav tm="0">
                                              <p:val>
                                                <p:fltVal val="0"/>
                                              </p:val>
                                            </p:tav>
                                            <p:tav tm="100000">
                                              <p:val>
                                                <p:strVal val="#ppt_w"/>
                                              </p:val>
                                            </p:tav>
                                          </p:tavLst>
                                        </p:anim>
                                        <p:anim calcmode="lin" valueType="num">
                                          <p:cBhvr>
                                            <p:cTn id="21" dur="500" fill="hold"/>
                                            <p:tgtEl>
                                              <p:spTgt spid="40"/>
                                            </p:tgtEl>
                                            <p:attrNameLst>
                                              <p:attrName>ppt_h</p:attrName>
                                            </p:attrNameLst>
                                          </p:cBhvr>
                                          <p:tavLst>
                                            <p:tav tm="0">
                                              <p:val>
                                                <p:fltVal val="0"/>
                                              </p:val>
                                            </p:tav>
                                            <p:tav tm="100000">
                                              <p:val>
                                                <p:strVal val="#ppt_h"/>
                                              </p:val>
                                            </p:tav>
                                          </p:tavLst>
                                        </p:anim>
                                        <p:animEffect transition="in" filter="fade">
                                          <p:cBhvr>
                                            <p:cTn id="22" dur="500"/>
                                            <p:tgtEl>
                                              <p:spTgt spid="40"/>
                                            </p:tgtEl>
                                          </p:cBhvr>
                                        </p:animEffect>
                                      </p:childTnLst>
                                    </p:cTn>
                                  </p:par>
                                  <p:par>
                                    <p:cTn id="23" presetID="53" presetClass="entr" presetSubtype="16"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cBhvr>
                                            <p:cTn id="30" dur="500" fill="hold"/>
                                            <p:tgtEl>
                                              <p:spTgt spid="57"/>
                                            </p:tgtEl>
                                            <p:attrNameLst>
                                              <p:attrName>ppt_w</p:attrName>
                                            </p:attrNameLst>
                                          </p:cBhvr>
                                          <p:tavLst>
                                            <p:tav tm="0">
                                              <p:val>
                                                <p:fltVal val="0"/>
                                              </p:val>
                                            </p:tav>
                                            <p:tav tm="100000">
                                              <p:val>
                                                <p:strVal val="#ppt_w"/>
                                              </p:val>
                                            </p:tav>
                                          </p:tavLst>
                                        </p:anim>
                                        <p:anim calcmode="lin" valueType="num">
                                          <p:cBhvr>
                                            <p:cTn id="31" dur="500" fill="hold"/>
                                            <p:tgtEl>
                                              <p:spTgt spid="57"/>
                                            </p:tgtEl>
                                            <p:attrNameLst>
                                              <p:attrName>ppt_h</p:attrName>
                                            </p:attrNameLst>
                                          </p:cBhvr>
                                          <p:tavLst>
                                            <p:tav tm="0">
                                              <p:val>
                                                <p:fltVal val="0"/>
                                              </p:val>
                                            </p:tav>
                                            <p:tav tm="100000">
                                              <p:val>
                                                <p:strVal val="#ppt_h"/>
                                              </p:val>
                                            </p:tav>
                                          </p:tavLst>
                                        </p:anim>
                                        <p:animEffect transition="in" filter="fade">
                                          <p:cBhvr>
                                            <p:cTn id="32" dur="500"/>
                                            <p:tgtEl>
                                              <p:spTgt spid="57"/>
                                            </p:tgtEl>
                                          </p:cBhvr>
                                        </p:animEffect>
                                      </p:childTnLst>
                                    </p:cTn>
                                  </p:par>
                                  <p:par>
                                    <p:cTn id="33" presetID="53" presetClass="entr" presetSubtype="16"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par>
                                    <p:cTn id="43" presetID="53" presetClass="entr" presetSubtype="16"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p:cTn id="45" dur="500" fill="hold"/>
                                            <p:tgtEl>
                                              <p:spTgt spid="39"/>
                                            </p:tgtEl>
                                            <p:attrNameLst>
                                              <p:attrName>ppt_w</p:attrName>
                                            </p:attrNameLst>
                                          </p:cBhvr>
                                          <p:tavLst>
                                            <p:tav tm="0">
                                              <p:val>
                                                <p:fltVal val="0"/>
                                              </p:val>
                                            </p:tav>
                                            <p:tav tm="100000">
                                              <p:val>
                                                <p:strVal val="#ppt_w"/>
                                              </p:val>
                                            </p:tav>
                                          </p:tavLst>
                                        </p:anim>
                                        <p:anim calcmode="lin" valueType="num">
                                          <p:cBhvr>
                                            <p:cTn id="46" dur="500" fill="hold"/>
                                            <p:tgtEl>
                                              <p:spTgt spid="39"/>
                                            </p:tgtEl>
                                            <p:attrNameLst>
                                              <p:attrName>ppt_h</p:attrName>
                                            </p:attrNameLst>
                                          </p:cBhvr>
                                          <p:tavLst>
                                            <p:tav tm="0">
                                              <p:val>
                                                <p:fltVal val="0"/>
                                              </p:val>
                                            </p:tav>
                                            <p:tav tm="100000">
                                              <p:val>
                                                <p:strVal val="#ppt_h"/>
                                              </p:val>
                                            </p:tav>
                                          </p:tavLst>
                                        </p:anim>
                                        <p:animEffect transition="in" filter="fade">
                                          <p:cBhvr>
                                            <p:cTn id="47" dur="500"/>
                                            <p:tgtEl>
                                              <p:spTgt spid="3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 calcmode="lin" valueType="num">
                                          <p:cBhvr>
                                            <p:cTn id="50" dur="500" fill="hold"/>
                                            <p:tgtEl>
                                              <p:spTgt spid="59"/>
                                            </p:tgtEl>
                                            <p:attrNameLst>
                                              <p:attrName>ppt_w</p:attrName>
                                            </p:attrNameLst>
                                          </p:cBhvr>
                                          <p:tavLst>
                                            <p:tav tm="0">
                                              <p:val>
                                                <p:fltVal val="0"/>
                                              </p:val>
                                            </p:tav>
                                            <p:tav tm="100000">
                                              <p:val>
                                                <p:strVal val="#ppt_w"/>
                                              </p:val>
                                            </p:tav>
                                          </p:tavLst>
                                        </p:anim>
                                        <p:anim calcmode="lin" valueType="num">
                                          <p:cBhvr>
                                            <p:cTn id="51" dur="500" fill="hold"/>
                                            <p:tgtEl>
                                              <p:spTgt spid="59"/>
                                            </p:tgtEl>
                                            <p:attrNameLst>
                                              <p:attrName>ppt_h</p:attrName>
                                            </p:attrNameLst>
                                          </p:cBhvr>
                                          <p:tavLst>
                                            <p:tav tm="0">
                                              <p:val>
                                                <p:fltVal val="0"/>
                                              </p:val>
                                            </p:tav>
                                            <p:tav tm="100000">
                                              <p:val>
                                                <p:strVal val="#ppt_h"/>
                                              </p:val>
                                            </p:tav>
                                          </p:tavLst>
                                        </p:anim>
                                        <p:animEffect transition="in" filter="fade">
                                          <p:cBhvr>
                                            <p:cTn id="52" dur="500"/>
                                            <p:tgtEl>
                                              <p:spTgt spid="59"/>
                                            </p:tgtEl>
                                          </p:cBhvr>
                                        </p:animEffect>
                                      </p:childTnLst>
                                    </p:cTn>
                                  </p:par>
                                </p:childTnLst>
                              </p:cTn>
                            </p:par>
                            <p:par>
                              <p:cTn id="53" fill="hold">
                                <p:stCondLst>
                                  <p:cond delay="500"/>
                                </p:stCondLst>
                                <p:childTnLst>
                                  <p:par>
                                    <p:cTn id="54" presetID="22" presetClass="entr" presetSubtype="8"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left)">
                                          <p:cBhvr>
                                            <p:cTn id="59" dur="500"/>
                                            <p:tgtEl>
                                              <p:spTgt spid="53"/>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wipe(left)">
                                          <p:cBhvr>
                                            <p:cTn id="62" dur="500"/>
                                            <p:tgtEl>
                                              <p:spTgt spid="5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wipe(left)">
                                          <p:cBhvr>
                                            <p:cTn id="6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48" grpId="0" bldLvl="0" animBg="1"/>
          <p:bldP spid="50" grpId="0"/>
          <p:bldP spid="51" grpId="0"/>
          <p:bldP spid="52" grpId="0"/>
          <p:bldP spid="53" grpId="0"/>
          <p:bldP spid="56" grpId="0" bldLvl="0" animBg="1"/>
          <p:bldP spid="57" grpId="0"/>
          <p:bldP spid="58" grpId="0"/>
          <p:bldP spid="5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iterate type="lt">
                                        <p:tmPct val="10000"/>
                                      </p:iterate>
                                      <p:childTnLst>
                                        <p:set>
                                          <p:cBhvr>
                                            <p:cTn id="6" dur="1" fill="hold">
                                              <p:stCondLst>
                                                <p:cond delay="0"/>
                                              </p:stCondLst>
                                            </p:cTn>
                                            <p:tgtEl>
                                              <p:spTgt spid="48"/>
                                            </p:tgtEl>
                                            <p:attrNameLst>
                                              <p:attrName>style.visibility</p:attrName>
                                            </p:attrNameLst>
                                          </p:cBhvr>
                                          <p:to>
                                            <p:strVal val="visible"/>
                                          </p:to>
                                        </p:set>
                                        <p:anim calcmode="lin" valueType="num">
                                          <p:cBhvr additive="base">
                                            <p:cTn id="7" dur="750" fill="hold"/>
                                            <p:tgtEl>
                                              <p:spTgt spid="48"/>
                                            </p:tgtEl>
                                            <p:attrNameLst>
                                              <p:attrName>ppt_x</p:attrName>
                                            </p:attrNameLst>
                                          </p:cBhvr>
                                          <p:tavLst>
                                            <p:tav tm="0">
                                              <p:val>
                                                <p:strVal val="#ppt_x"/>
                                              </p:val>
                                            </p:tav>
                                            <p:tav tm="100000">
                                              <p:val>
                                                <p:strVal val="#ppt_x"/>
                                              </p:val>
                                            </p:tav>
                                          </p:tavLst>
                                        </p:anim>
                                        <p:anim calcmode="lin" valueType="num">
                                          <p:cBhvr additive="base">
                                            <p:cTn id="8" dur="750" fill="hold"/>
                                            <p:tgtEl>
                                              <p:spTgt spid="48"/>
                                            </p:tgtEl>
                                            <p:attrNameLst>
                                              <p:attrName>ppt_y</p:attrName>
                                            </p:attrNameLst>
                                          </p:cBhvr>
                                          <p:tavLst>
                                            <p:tav tm="0">
                                              <p:val>
                                                <p:strVal val="0-#ppt_h/2"/>
                                              </p:val>
                                            </p:tav>
                                            <p:tav tm="100000">
                                              <p:val>
                                                <p:strVal val="#ppt_y"/>
                                              </p:val>
                                            </p:tav>
                                          </p:tavLst>
                                        </p:anim>
                                      </p:childTnLst>
                                    </p:cTn>
                                  </p:par>
                                </p:childTnLst>
                              </p:cTn>
                            </p:par>
                            <p:par>
                              <p:cTn id="9" fill="hold">
                                <p:stCondLst>
                                  <p:cond delay="0"/>
                                </p:stCondLst>
                                <p:childTnLst>
                                  <p:par>
                                    <p:cTn id="10" presetID="53" presetClass="entr" presetSubtype="16" fill="hold" grpId="0"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Effect transition="in" filter="fade">
                                          <p:cBhvr>
                                            <p:cTn id="14" dur="500"/>
                                            <p:tgtEl>
                                              <p:spTgt spid="56"/>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randombar(horizontal)">
                                          <p:cBhvr>
                                            <p:cTn id="17" dur="500"/>
                                            <p:tgtEl>
                                              <p:spTgt spid="54"/>
                                            </p:tgtEl>
                                          </p:cBhvr>
                                        </p:animEffect>
                                      </p:childTnLst>
                                    </p:cTn>
                                  </p:par>
                                  <p:par>
                                    <p:cTn id="18" presetID="53" presetClass="entr" presetSubtype="16"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p:cTn id="20" dur="500" fill="hold"/>
                                            <p:tgtEl>
                                              <p:spTgt spid="40"/>
                                            </p:tgtEl>
                                            <p:attrNameLst>
                                              <p:attrName>ppt_w</p:attrName>
                                            </p:attrNameLst>
                                          </p:cBhvr>
                                          <p:tavLst>
                                            <p:tav tm="0">
                                              <p:val>
                                                <p:fltVal val="0"/>
                                              </p:val>
                                            </p:tav>
                                            <p:tav tm="100000">
                                              <p:val>
                                                <p:strVal val="#ppt_w"/>
                                              </p:val>
                                            </p:tav>
                                          </p:tavLst>
                                        </p:anim>
                                        <p:anim calcmode="lin" valueType="num">
                                          <p:cBhvr>
                                            <p:cTn id="21" dur="500" fill="hold"/>
                                            <p:tgtEl>
                                              <p:spTgt spid="40"/>
                                            </p:tgtEl>
                                            <p:attrNameLst>
                                              <p:attrName>ppt_h</p:attrName>
                                            </p:attrNameLst>
                                          </p:cBhvr>
                                          <p:tavLst>
                                            <p:tav tm="0">
                                              <p:val>
                                                <p:fltVal val="0"/>
                                              </p:val>
                                            </p:tav>
                                            <p:tav tm="100000">
                                              <p:val>
                                                <p:strVal val="#ppt_h"/>
                                              </p:val>
                                            </p:tav>
                                          </p:tavLst>
                                        </p:anim>
                                        <p:animEffect transition="in" filter="fade">
                                          <p:cBhvr>
                                            <p:cTn id="22" dur="500"/>
                                            <p:tgtEl>
                                              <p:spTgt spid="40"/>
                                            </p:tgtEl>
                                          </p:cBhvr>
                                        </p:animEffect>
                                      </p:childTnLst>
                                    </p:cTn>
                                  </p:par>
                                  <p:par>
                                    <p:cTn id="23" presetID="53" presetClass="entr" presetSubtype="16"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cBhvr>
                                            <p:cTn id="30" dur="500" fill="hold"/>
                                            <p:tgtEl>
                                              <p:spTgt spid="57"/>
                                            </p:tgtEl>
                                            <p:attrNameLst>
                                              <p:attrName>ppt_w</p:attrName>
                                            </p:attrNameLst>
                                          </p:cBhvr>
                                          <p:tavLst>
                                            <p:tav tm="0">
                                              <p:val>
                                                <p:fltVal val="0"/>
                                              </p:val>
                                            </p:tav>
                                            <p:tav tm="100000">
                                              <p:val>
                                                <p:strVal val="#ppt_w"/>
                                              </p:val>
                                            </p:tav>
                                          </p:tavLst>
                                        </p:anim>
                                        <p:anim calcmode="lin" valueType="num">
                                          <p:cBhvr>
                                            <p:cTn id="31" dur="500" fill="hold"/>
                                            <p:tgtEl>
                                              <p:spTgt spid="57"/>
                                            </p:tgtEl>
                                            <p:attrNameLst>
                                              <p:attrName>ppt_h</p:attrName>
                                            </p:attrNameLst>
                                          </p:cBhvr>
                                          <p:tavLst>
                                            <p:tav tm="0">
                                              <p:val>
                                                <p:fltVal val="0"/>
                                              </p:val>
                                            </p:tav>
                                            <p:tav tm="100000">
                                              <p:val>
                                                <p:strVal val="#ppt_h"/>
                                              </p:val>
                                            </p:tav>
                                          </p:tavLst>
                                        </p:anim>
                                        <p:animEffect transition="in" filter="fade">
                                          <p:cBhvr>
                                            <p:cTn id="32" dur="500"/>
                                            <p:tgtEl>
                                              <p:spTgt spid="57"/>
                                            </p:tgtEl>
                                          </p:cBhvr>
                                        </p:animEffect>
                                      </p:childTnLst>
                                    </p:cTn>
                                  </p:par>
                                  <p:par>
                                    <p:cTn id="33" presetID="53" presetClass="entr" presetSubtype="16"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par>
                                    <p:cTn id="43" presetID="53" presetClass="entr" presetSubtype="16"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p:cTn id="45" dur="500" fill="hold"/>
                                            <p:tgtEl>
                                              <p:spTgt spid="39"/>
                                            </p:tgtEl>
                                            <p:attrNameLst>
                                              <p:attrName>ppt_w</p:attrName>
                                            </p:attrNameLst>
                                          </p:cBhvr>
                                          <p:tavLst>
                                            <p:tav tm="0">
                                              <p:val>
                                                <p:fltVal val="0"/>
                                              </p:val>
                                            </p:tav>
                                            <p:tav tm="100000">
                                              <p:val>
                                                <p:strVal val="#ppt_w"/>
                                              </p:val>
                                            </p:tav>
                                          </p:tavLst>
                                        </p:anim>
                                        <p:anim calcmode="lin" valueType="num">
                                          <p:cBhvr>
                                            <p:cTn id="46" dur="500" fill="hold"/>
                                            <p:tgtEl>
                                              <p:spTgt spid="39"/>
                                            </p:tgtEl>
                                            <p:attrNameLst>
                                              <p:attrName>ppt_h</p:attrName>
                                            </p:attrNameLst>
                                          </p:cBhvr>
                                          <p:tavLst>
                                            <p:tav tm="0">
                                              <p:val>
                                                <p:fltVal val="0"/>
                                              </p:val>
                                            </p:tav>
                                            <p:tav tm="100000">
                                              <p:val>
                                                <p:strVal val="#ppt_h"/>
                                              </p:val>
                                            </p:tav>
                                          </p:tavLst>
                                        </p:anim>
                                        <p:animEffect transition="in" filter="fade">
                                          <p:cBhvr>
                                            <p:cTn id="47" dur="500"/>
                                            <p:tgtEl>
                                              <p:spTgt spid="3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 calcmode="lin" valueType="num">
                                          <p:cBhvr>
                                            <p:cTn id="50" dur="500" fill="hold"/>
                                            <p:tgtEl>
                                              <p:spTgt spid="59"/>
                                            </p:tgtEl>
                                            <p:attrNameLst>
                                              <p:attrName>ppt_w</p:attrName>
                                            </p:attrNameLst>
                                          </p:cBhvr>
                                          <p:tavLst>
                                            <p:tav tm="0">
                                              <p:val>
                                                <p:fltVal val="0"/>
                                              </p:val>
                                            </p:tav>
                                            <p:tav tm="100000">
                                              <p:val>
                                                <p:strVal val="#ppt_w"/>
                                              </p:val>
                                            </p:tav>
                                          </p:tavLst>
                                        </p:anim>
                                        <p:anim calcmode="lin" valueType="num">
                                          <p:cBhvr>
                                            <p:cTn id="51" dur="500" fill="hold"/>
                                            <p:tgtEl>
                                              <p:spTgt spid="59"/>
                                            </p:tgtEl>
                                            <p:attrNameLst>
                                              <p:attrName>ppt_h</p:attrName>
                                            </p:attrNameLst>
                                          </p:cBhvr>
                                          <p:tavLst>
                                            <p:tav tm="0">
                                              <p:val>
                                                <p:fltVal val="0"/>
                                              </p:val>
                                            </p:tav>
                                            <p:tav tm="100000">
                                              <p:val>
                                                <p:strVal val="#ppt_h"/>
                                              </p:val>
                                            </p:tav>
                                          </p:tavLst>
                                        </p:anim>
                                        <p:animEffect transition="in" filter="fade">
                                          <p:cBhvr>
                                            <p:cTn id="52" dur="500"/>
                                            <p:tgtEl>
                                              <p:spTgt spid="59"/>
                                            </p:tgtEl>
                                          </p:cBhvr>
                                        </p:animEffect>
                                      </p:childTnLst>
                                    </p:cTn>
                                  </p:par>
                                </p:childTnLst>
                              </p:cTn>
                            </p:par>
                            <p:par>
                              <p:cTn id="53" fill="hold">
                                <p:stCondLst>
                                  <p:cond delay="500"/>
                                </p:stCondLst>
                                <p:childTnLst>
                                  <p:par>
                                    <p:cTn id="54" presetID="22" presetClass="entr" presetSubtype="8"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left)">
                                          <p:cBhvr>
                                            <p:cTn id="59" dur="500"/>
                                            <p:tgtEl>
                                              <p:spTgt spid="53"/>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wipe(left)">
                                          <p:cBhvr>
                                            <p:cTn id="62" dur="500"/>
                                            <p:tgtEl>
                                              <p:spTgt spid="5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wipe(left)">
                                          <p:cBhvr>
                                            <p:cTn id="6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48" grpId="0" bldLvl="0" animBg="1"/>
          <p:bldP spid="50" grpId="0"/>
          <p:bldP spid="51" grpId="0"/>
          <p:bldP spid="52" grpId="0"/>
          <p:bldP spid="53" grpId="0"/>
          <p:bldP spid="56" grpId="0" bldLvl="0" animBg="1"/>
          <p:bldP spid="57" grpId="0"/>
          <p:bldP spid="58" grpId="0"/>
          <p:bldP spid="5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p:nvPr/>
        </p:nvCxnSpPr>
        <p:spPr>
          <a:xfrm flipV="1">
            <a:off x="-21182" y="5980555"/>
            <a:ext cx="1520860" cy="726565"/>
          </a:xfrm>
          <a:prstGeom prst="line">
            <a:avLst/>
          </a:prstGeom>
          <a:ln w="412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21182" y="4965183"/>
            <a:ext cx="3333457" cy="159250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56"/>
          <p:cNvSpPr txBox="1">
            <a:spLocks noChangeArrowheads="1"/>
          </p:cNvSpPr>
          <p:nvPr/>
        </p:nvSpPr>
        <p:spPr bwMode="auto">
          <a:xfrm>
            <a:off x="1046480" y="325755"/>
            <a:ext cx="3409950" cy="457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dirty="0">
                <a:solidFill>
                  <a:schemeClr val="tx1">
                    <a:lumMod val="75000"/>
                    <a:lumOff val="25000"/>
                  </a:schemeClr>
                </a:solidFill>
                <a:latin typeface="Agency FB" panose="020B0503020202020204" pitchFamily="34" charset="0"/>
                <a:cs typeface="+mn-ea"/>
                <a:sym typeface="+mn-lt"/>
              </a:rPr>
              <a:t>MQS-50</a:t>
            </a:r>
            <a:r>
              <a:rPr lang="zh-CN" altLang="en-US" sz="2400" dirty="0">
                <a:solidFill>
                  <a:schemeClr val="tx1">
                    <a:lumMod val="75000"/>
                    <a:lumOff val="25000"/>
                  </a:schemeClr>
                </a:solidFill>
                <a:latin typeface="Agency FB" panose="020B0503020202020204" pitchFamily="34" charset="0"/>
                <a:cs typeface="+mn-ea"/>
                <a:sym typeface="+mn-lt"/>
              </a:rPr>
              <a:t>手持式锚杆钻机</a:t>
            </a:r>
            <a:endParaRPr lang="en-US" altLang="zh-CN" sz="2400" b="1" dirty="0">
              <a:solidFill>
                <a:schemeClr val="tx1">
                  <a:lumMod val="75000"/>
                  <a:lumOff val="25000"/>
                </a:schemeClr>
              </a:solidFill>
              <a:latin typeface="Agency FB" panose="020B0503020202020204" pitchFamily="34" charset="0"/>
            </a:endParaRPr>
          </a:p>
        </p:txBody>
      </p:sp>
      <p:pic>
        <p:nvPicPr>
          <p:cNvPr id="2" name="图片 1" descr="MQS-50手持式锚杆钻机1"/>
          <p:cNvPicPr>
            <a:picLocks noChangeAspect="1"/>
          </p:cNvPicPr>
          <p:nvPr/>
        </p:nvPicPr>
        <p:blipFill>
          <a:blip r:embed="rId1"/>
          <a:stretch>
            <a:fillRect/>
          </a:stretch>
        </p:blipFill>
        <p:spPr>
          <a:xfrm>
            <a:off x="6711950" y="2128520"/>
            <a:ext cx="2836545" cy="2836545"/>
          </a:xfrm>
          <a:prstGeom prst="rect">
            <a:avLst/>
          </a:prstGeom>
        </p:spPr>
      </p:pic>
      <p:pic>
        <p:nvPicPr>
          <p:cNvPr id="27" name="图片 26" descr="MQS-50手持式锚杆钻机"/>
          <p:cNvPicPr>
            <a:picLocks noChangeAspect="1"/>
          </p:cNvPicPr>
          <p:nvPr/>
        </p:nvPicPr>
        <p:blipFill>
          <a:blip r:embed="rId2"/>
          <a:stretch>
            <a:fillRect/>
          </a:stretch>
        </p:blipFill>
        <p:spPr>
          <a:xfrm>
            <a:off x="3385820" y="2128520"/>
            <a:ext cx="2836545" cy="28365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34000">
                                          <p:cBhvr additive="base">
                                            <p:cTn id="7" dur="750" fill="hold"/>
                                            <p:tgtEl>
                                              <p:spTgt spid="30"/>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1+#ppt_w/2"/>
                                              </p:val>
                                            </p:tav>
                                            <p:tav tm="100000">
                                              <p:val>
                                                <p:strVal val="#ppt_x"/>
                                              </p:val>
                                            </p:tav>
                                          </p:tavLst>
                                        </p:anim>
                                        <p:anim calcmode="lin" valueType="num">
                                          <p:cBhvr additive="base">
                                            <p:cTn id="12" dur="50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stCondLst>
                                        <p:cond delay="1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1+#ppt_w/2"/>
                                              </p:val>
                                            </p:tav>
                                            <p:tav tm="100000">
                                              <p:val>
                                                <p:strVal val="#ppt_x"/>
                                              </p:val>
                                            </p:tav>
                                          </p:tavLst>
                                        </p:anim>
                                        <p:anim calcmode="lin" valueType="num">
                                          <p:cBhvr additive="base">
                                            <p:cTn id="16"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750" fill="hold"/>
                                            <p:tgtEl>
                                              <p:spTgt spid="30"/>
                                            </p:tgtEl>
                                            <p:attrNameLst>
                                              <p:attrName>ppt_x</p:attrName>
                                            </p:attrNameLst>
                                          </p:cBhvr>
                                          <p:tavLst>
                                            <p:tav tm="0">
                                              <p:val>
                                                <p:strVal val="1+#ppt_w/2"/>
                                              </p:val>
                                            </p:tav>
                                            <p:tav tm="100000">
                                              <p:val>
                                                <p:strVal val="#ppt_x"/>
                                              </p:val>
                                            </p:tav>
                                          </p:tavLst>
                                        </p:anim>
                                        <p:anim calcmode="lin" valueType="num">
                                          <p:cBhvr additive="base">
                                            <p:cTn id="8" dur="75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1+#ppt_w/2"/>
                                              </p:val>
                                            </p:tav>
                                            <p:tav tm="100000">
                                              <p:val>
                                                <p:strVal val="#ppt_x"/>
                                              </p:val>
                                            </p:tav>
                                          </p:tavLst>
                                        </p:anim>
                                        <p:anim calcmode="lin" valueType="num">
                                          <p:cBhvr additive="base">
                                            <p:cTn id="12" dur="50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stCondLst>
                                        <p:cond delay="1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1+#ppt_w/2"/>
                                              </p:val>
                                            </p:tav>
                                            <p:tav tm="100000">
                                              <p:val>
                                                <p:strVal val="#ppt_x"/>
                                              </p:val>
                                            </p:tav>
                                          </p:tavLst>
                                        </p:anim>
                                        <p:anim calcmode="lin" valueType="num">
                                          <p:cBhvr additive="base">
                                            <p:cTn id="16"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435725" y="1781175"/>
            <a:ext cx="5020310" cy="3538220"/>
          </a:xfrm>
          <a:prstGeom prst="rect">
            <a:avLst/>
          </a:prstGeom>
        </p:spPr>
        <p:txBody>
          <a:bodyPr wrap="square">
            <a:spAutoFit/>
          </a:bodyPr>
          <a:lstStyle/>
          <a:p>
            <a:pPr algn="just">
              <a:lnSpc>
                <a:spcPct val="200000"/>
              </a:lnSpc>
              <a:spcAft>
                <a:spcPts val="1200"/>
              </a:spcAft>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MQS-50/1.8</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型气动手持式帮锚杆钻机主要用于煤矿岩石硬度</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≤f6</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的煤巷、半煤巷的煤帮锚杆支护钻孔，并可搅拌和安装树脂类锚杆；肆零零捌捌陆零伍叁柒，也可用于钻小规格的探水、探瓦斯孔或炮眼。控制手把采用合金钢制造，强度高，不容易损坏，延长了使用寿命。输出钎尾套既能采用</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B19</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钻杆钻孔，又能用麻花钻杆钻孔。</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文本框 56"/>
          <p:cNvSpPr txBox="1">
            <a:spLocks noChangeArrowheads="1"/>
          </p:cNvSpPr>
          <p:nvPr/>
        </p:nvSpPr>
        <p:spPr bwMode="auto">
          <a:xfrm>
            <a:off x="4865370" y="602615"/>
            <a:ext cx="539559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solidFill>
                  <a:schemeClr val="tx1">
                    <a:lumMod val="75000"/>
                    <a:lumOff val="25000"/>
                  </a:schemeClr>
                </a:solidFill>
                <a:latin typeface="Agency FB" panose="020B0503020202020204" pitchFamily="34" charset="0"/>
                <a:cs typeface="+mn-ea"/>
                <a:sym typeface="+mn-lt"/>
              </a:rPr>
              <a:t>MQS-50</a:t>
            </a:r>
            <a:r>
              <a:rPr lang="zh-CN" altLang="en-US" sz="3200" dirty="0">
                <a:solidFill>
                  <a:schemeClr val="tx1">
                    <a:lumMod val="75000"/>
                    <a:lumOff val="25000"/>
                  </a:schemeClr>
                </a:solidFill>
                <a:latin typeface="Agency FB" panose="020B0503020202020204" pitchFamily="34" charset="0"/>
                <a:cs typeface="+mn-ea"/>
                <a:sym typeface="+mn-lt"/>
              </a:rPr>
              <a:t>手持式锚杆钻机介绍</a:t>
            </a:r>
            <a:endParaRPr lang="zh-CN" altLang="en-US" sz="3200" dirty="0">
              <a:solidFill>
                <a:schemeClr val="tx1">
                  <a:lumMod val="75000"/>
                  <a:lumOff val="25000"/>
                </a:schemeClr>
              </a:solidFill>
              <a:latin typeface="Agency FB" panose="020B0503020202020204" pitchFamily="34" charset="0"/>
              <a:cs typeface="+mn-ea"/>
              <a:sym typeface="+mn-lt"/>
            </a:endParaRPr>
          </a:p>
          <a:p>
            <a:pPr eaLnBrk="1" hangingPunct="1"/>
            <a:endParaRPr lang="en-US" altLang="zh-CN" sz="3200" dirty="0">
              <a:solidFill>
                <a:schemeClr val="tx1">
                  <a:lumMod val="75000"/>
                  <a:lumOff val="25000"/>
                </a:schemeClr>
              </a:solidFill>
              <a:latin typeface="Agency FB" panose="020B0503020202020204" pitchFamily="34" charset="0"/>
            </a:endParaRPr>
          </a:p>
        </p:txBody>
      </p:sp>
      <p:sp>
        <p:nvSpPr>
          <p:cNvPr id="2" name="矩形 1"/>
          <p:cNvSpPr/>
          <p:nvPr/>
        </p:nvSpPr>
        <p:spPr>
          <a:xfrm>
            <a:off x="0" y="1547551"/>
            <a:ext cx="6185896" cy="3959914"/>
          </a:xfrm>
          <a:prstGeom prst="rect">
            <a:avLst/>
          </a:prstGeom>
          <a:blipFill>
            <a:blip r:embed="rId1"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flipV="1">
            <a:off x="10737065" y="4037179"/>
            <a:ext cx="1520860" cy="726565"/>
          </a:xfrm>
          <a:prstGeom prst="line">
            <a:avLst/>
          </a:prstGeom>
          <a:ln w="412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8398791" y="4474810"/>
            <a:ext cx="3333457" cy="159250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299900" y="1019475"/>
            <a:ext cx="1321599" cy="63137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14:presetBounceEnd="3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34000">
                                          <p:cBhvr additive="base">
                                            <p:cTn id="7" dur="750" fill="hold"/>
                                            <p:tgtEl>
                                              <p:spTgt spid="9"/>
                                            </p:tgtEl>
                                            <p:attrNameLst>
                                              <p:attrName>ppt_x</p:attrName>
                                            </p:attrNameLst>
                                          </p:cBhvr>
                                          <p:tavLst>
                                            <p:tav tm="0">
                                              <p:val>
                                                <p:strVal val="0-#ppt_w/2"/>
                                              </p:val>
                                            </p:tav>
                                            <p:tav tm="100000">
                                              <p:val>
                                                <p:strVal val="#ppt_x"/>
                                              </p:val>
                                            </p:tav>
                                          </p:tavLst>
                                        </p:anim>
                                        <p:anim calcmode="lin" valueType="num" p14:bounceEnd="34000">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par>
                                    <p:cTn id="16" presetID="2" presetClass="entr" presetSubtype="3"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10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0-#ppt_h/2"/>
                                              </p:val>
                                            </p:tav>
                                            <p:tav tm="100000">
                                              <p:val>
                                                <p:strVal val="#ppt_y"/>
                                              </p:val>
                                            </p:tav>
                                          </p:tavLst>
                                        </p:anim>
                                      </p:childTnLst>
                                    </p:cTn>
                                  </p:par>
                                  <p:par>
                                    <p:cTn id="24" presetID="2" presetClass="entr" presetSubtype="12" fill="hold" nodeType="withEffect">
                                      <p:stCondLst>
                                        <p:cond delay="20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0-#ppt_w/2"/>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0-#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par>
                                    <p:cTn id="16" presetID="2" presetClass="entr" presetSubtype="3"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10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0-#ppt_h/2"/>
                                              </p:val>
                                            </p:tav>
                                            <p:tav tm="100000">
                                              <p:val>
                                                <p:strVal val="#ppt_y"/>
                                              </p:val>
                                            </p:tav>
                                          </p:tavLst>
                                        </p:anim>
                                      </p:childTnLst>
                                    </p:cTn>
                                  </p:par>
                                  <p:par>
                                    <p:cTn id="24" presetID="2" presetClass="entr" presetSubtype="12" fill="hold" nodeType="withEffect">
                                      <p:stCondLst>
                                        <p:cond delay="20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0-#ppt_w/2"/>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2"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2"/>
          <p:cNvSpPr/>
          <p:nvPr/>
        </p:nvSpPr>
        <p:spPr>
          <a:xfrm>
            <a:off x="1032388" y="693174"/>
            <a:ext cx="3598606" cy="5471652"/>
          </a:xfrm>
          <a:prstGeom prst="roundRect">
            <a:avLst>
              <a:gd name="adj" fmla="val 524"/>
            </a:avLst>
          </a:prstGeom>
          <a:noFill/>
          <a:ln w="12700" cap="flat" cmpd="sng" algn="ctr">
            <a:solidFill>
              <a:schemeClr val="tx1">
                <a:lumMod val="50000"/>
                <a:lumOff val="50000"/>
              </a:schemeClr>
            </a:solidFill>
            <a:prstDash val="solid"/>
            <a:miter lim="800000"/>
          </a:ln>
          <a:effectLst>
            <a:outerShdw blurRad="508000" dir="8340000" sx="102000" sy="102000" algn="ctr" rotWithShape="0">
              <a:sysClr val="window" lastClr="FFFFFF">
                <a:lumMod val="8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Calibri" panose="020F0502020204030204"/>
            </a:endParaRPr>
          </a:p>
        </p:txBody>
      </p:sp>
      <p:sp>
        <p:nvSpPr>
          <p:cNvPr id="9" name="Rectangle: Rounded Corners 6"/>
          <p:cNvSpPr/>
          <p:nvPr/>
        </p:nvSpPr>
        <p:spPr>
          <a:xfrm>
            <a:off x="1059117" y="2629255"/>
            <a:ext cx="288000" cy="36000"/>
          </a:xfrm>
          <a:prstGeom prst="roundRect">
            <a:avLst>
              <a:gd name="adj" fmla="val 12320"/>
            </a:avLst>
          </a:pr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gradFill>
                <a:gsLst>
                  <a:gs pos="2000">
                    <a:srgbClr val="00C7F6"/>
                  </a:gs>
                  <a:gs pos="100000">
                    <a:srgbClr val="21C0D7"/>
                  </a:gs>
                </a:gsLst>
                <a:lin ang="0" scaled="0"/>
              </a:gradFill>
              <a:effectLst/>
              <a:uLnTx/>
              <a:uFillTx/>
              <a:latin typeface="Calibri" panose="020F0502020204030204"/>
            </a:endParaRPr>
          </a:p>
        </p:txBody>
      </p:sp>
      <p:sp>
        <p:nvSpPr>
          <p:cNvPr id="11" name="TextBox 8"/>
          <p:cNvSpPr txBox="1"/>
          <p:nvPr/>
        </p:nvSpPr>
        <p:spPr>
          <a:xfrm>
            <a:off x="1374775" y="2230755"/>
            <a:ext cx="3420745" cy="460375"/>
          </a:xfrm>
          <a:prstGeom prst="rect">
            <a:avLst/>
          </a:prstGeom>
          <a:noFill/>
        </p:spPr>
        <p:txBody>
          <a:bodyPr wrap="square" rtlCol="0">
            <a:spAutoFit/>
          </a:bodyPr>
          <a:lstStyle/>
          <a:p>
            <a:pPr eaLnBrk="1" hangingPunct="1"/>
            <a:r>
              <a:rPr lang="en-US" altLang="zh-CN" sz="2400" dirty="0">
                <a:solidFill>
                  <a:schemeClr val="tx1">
                    <a:lumMod val="75000"/>
                    <a:lumOff val="25000"/>
                  </a:schemeClr>
                </a:solidFill>
                <a:latin typeface="Agency FB" panose="020B0503020202020204" pitchFamily="34" charset="0"/>
                <a:cs typeface="+mn-ea"/>
                <a:sym typeface="+mn-lt"/>
              </a:rPr>
              <a:t>MQS-50</a:t>
            </a:r>
            <a:r>
              <a:rPr lang="zh-CN" altLang="en-US" sz="2400" dirty="0">
                <a:solidFill>
                  <a:schemeClr val="tx1">
                    <a:lumMod val="75000"/>
                    <a:lumOff val="25000"/>
                  </a:schemeClr>
                </a:solidFill>
                <a:latin typeface="Agency FB" panose="020B0503020202020204" pitchFamily="34" charset="0"/>
                <a:cs typeface="+mn-ea"/>
                <a:sym typeface="+mn-lt"/>
              </a:rPr>
              <a:t>手持式锚杆钻机</a:t>
            </a:r>
            <a:endParaRPr lang="id-ID" sz="2400" spc="-300" dirty="0">
              <a:solidFill>
                <a:prstClr val="black">
                  <a:lumMod val="65000"/>
                  <a:lumOff val="35000"/>
                </a:prstClr>
              </a:solidFill>
              <a:latin typeface="HelveticaNeue medium" panose="00000400000000000000" pitchFamily="2" charset="0"/>
              <a:ea typeface="Lato" charset="0"/>
              <a:cs typeface="Lato" charset="0"/>
            </a:endParaRPr>
          </a:p>
        </p:txBody>
      </p:sp>
      <p:grpSp>
        <p:nvGrpSpPr>
          <p:cNvPr id="13" name="Group 1"/>
          <p:cNvGrpSpPr/>
          <p:nvPr/>
        </p:nvGrpSpPr>
        <p:grpSpPr>
          <a:xfrm>
            <a:off x="4871588" y="4939509"/>
            <a:ext cx="1003801" cy="463563"/>
            <a:chOff x="4871588" y="4939509"/>
            <a:chExt cx="1003801" cy="463563"/>
          </a:xfrm>
        </p:grpSpPr>
        <p:sp>
          <p:nvSpPr>
            <p:cNvPr id="14" name="Rectangle 18"/>
            <p:cNvSpPr/>
            <p:nvPr/>
          </p:nvSpPr>
          <p:spPr>
            <a:xfrm>
              <a:off x="4871588" y="4939509"/>
              <a:ext cx="1003801" cy="338554"/>
            </a:xfrm>
            <a:prstGeom prst="rect">
              <a:avLst/>
            </a:prstGeom>
          </p:spPr>
          <p:txBody>
            <a:bodyPr wrap="none">
              <a:spAutoFit/>
            </a:bodyPr>
            <a:lstStyle/>
            <a:p>
              <a:pPr algn="ctr"/>
              <a:r>
                <a:rPr lang="en-US" sz="1600" dirty="0">
                  <a:solidFill>
                    <a:prstClr val="white"/>
                  </a:solidFill>
                  <a:latin typeface="HelveticaNeue medium" panose="00000400000000000000" pitchFamily="2" charset="0"/>
                  <a:cs typeface="Calibri" panose="020F0502020204030204"/>
                </a:rPr>
                <a:t>Nicholas</a:t>
              </a:r>
              <a:endParaRPr lang="id-ID" sz="1600" dirty="0">
                <a:solidFill>
                  <a:prstClr val="white"/>
                </a:solidFill>
                <a:latin typeface="HelveticaNeue medium" panose="00000400000000000000" pitchFamily="2" charset="0"/>
              </a:endParaRPr>
            </a:p>
          </p:txBody>
        </p:sp>
        <p:sp>
          <p:nvSpPr>
            <p:cNvPr id="15" name="Rectangle 19"/>
            <p:cNvSpPr/>
            <p:nvPr/>
          </p:nvSpPr>
          <p:spPr>
            <a:xfrm>
              <a:off x="5034294" y="5172240"/>
              <a:ext cx="678391" cy="230832"/>
            </a:xfrm>
            <a:prstGeom prst="rect">
              <a:avLst/>
            </a:prstGeom>
          </p:spPr>
          <p:txBody>
            <a:bodyPr wrap="none">
              <a:spAutoFit/>
            </a:bodyPr>
            <a:lstStyle/>
            <a:p>
              <a:pPr algn="ctr"/>
              <a:r>
                <a:rPr lang="en-US" sz="900" dirty="0">
                  <a:solidFill>
                    <a:prstClr val="white"/>
                  </a:solidFill>
                  <a:latin typeface="HelveticaNeue medium" panose="00000400000000000000" pitchFamily="2" charset="0"/>
                  <a:cs typeface="Calibri" panose="020F0502020204030204"/>
                </a:rPr>
                <a:t>Designer</a:t>
              </a:r>
              <a:endParaRPr lang="id-ID" sz="900" dirty="0">
                <a:solidFill>
                  <a:prstClr val="white"/>
                </a:solidFill>
                <a:latin typeface="HelveticaNeue medium" panose="00000400000000000000" pitchFamily="2" charset="0"/>
              </a:endParaRPr>
            </a:p>
          </p:txBody>
        </p:sp>
      </p:grpSp>
      <p:grpSp>
        <p:nvGrpSpPr>
          <p:cNvPr id="16" name="Group 17"/>
          <p:cNvGrpSpPr/>
          <p:nvPr/>
        </p:nvGrpSpPr>
        <p:grpSpPr>
          <a:xfrm>
            <a:off x="7434562" y="4939509"/>
            <a:ext cx="742511" cy="478952"/>
            <a:chOff x="7434562" y="4939509"/>
            <a:chExt cx="742511" cy="478952"/>
          </a:xfrm>
        </p:grpSpPr>
        <p:sp>
          <p:nvSpPr>
            <p:cNvPr id="17" name="Rectangle 23"/>
            <p:cNvSpPr/>
            <p:nvPr/>
          </p:nvSpPr>
          <p:spPr>
            <a:xfrm>
              <a:off x="7434562" y="4939509"/>
              <a:ext cx="742511" cy="338554"/>
            </a:xfrm>
            <a:prstGeom prst="rect">
              <a:avLst/>
            </a:prstGeom>
          </p:spPr>
          <p:txBody>
            <a:bodyPr wrap="none">
              <a:spAutoFit/>
            </a:bodyPr>
            <a:lstStyle/>
            <a:p>
              <a:pPr algn="ctr"/>
              <a:r>
                <a:rPr lang="en-US" sz="1600" dirty="0">
                  <a:solidFill>
                    <a:prstClr val="white"/>
                  </a:solidFill>
                  <a:latin typeface="HelveticaNeue medium" panose="00000400000000000000" pitchFamily="2" charset="0"/>
                  <a:cs typeface="Calibri" panose="020F0502020204030204"/>
                </a:rPr>
                <a:t>Julian</a:t>
              </a:r>
              <a:endParaRPr lang="id-ID" sz="1600" dirty="0">
                <a:solidFill>
                  <a:prstClr val="white"/>
                </a:solidFill>
                <a:latin typeface="HelveticaNeue medium" panose="00000400000000000000" pitchFamily="2" charset="0"/>
              </a:endParaRPr>
            </a:p>
          </p:txBody>
        </p:sp>
        <p:sp>
          <p:nvSpPr>
            <p:cNvPr id="18" name="Rectangle 24"/>
            <p:cNvSpPr/>
            <p:nvPr/>
          </p:nvSpPr>
          <p:spPr>
            <a:xfrm>
              <a:off x="7450592" y="5172240"/>
              <a:ext cx="710451" cy="246221"/>
            </a:xfrm>
            <a:prstGeom prst="rect">
              <a:avLst/>
            </a:prstGeom>
          </p:spPr>
          <p:txBody>
            <a:bodyPr wrap="none">
              <a:spAutoFit/>
            </a:bodyPr>
            <a:lstStyle/>
            <a:p>
              <a:pPr algn="ctr"/>
              <a:r>
                <a:rPr lang="en-US" sz="1000" dirty="0">
                  <a:solidFill>
                    <a:prstClr val="white"/>
                  </a:solidFill>
                  <a:latin typeface="HelveticaNeue medium" panose="00000400000000000000" pitchFamily="2" charset="0"/>
                  <a:cs typeface="Calibri" panose="020F0502020204030204"/>
                </a:rPr>
                <a:t>Designer</a:t>
              </a:r>
              <a:endParaRPr lang="id-ID" sz="1000" dirty="0">
                <a:solidFill>
                  <a:prstClr val="white"/>
                </a:solidFill>
                <a:latin typeface="HelveticaNeue medium" panose="00000400000000000000" pitchFamily="2" charset="0"/>
              </a:endParaRPr>
            </a:p>
          </p:txBody>
        </p:sp>
      </p:grpSp>
      <p:grpSp>
        <p:nvGrpSpPr>
          <p:cNvPr id="19" name="Group 26"/>
          <p:cNvGrpSpPr/>
          <p:nvPr/>
        </p:nvGrpSpPr>
        <p:grpSpPr>
          <a:xfrm>
            <a:off x="9675787" y="4939509"/>
            <a:ext cx="1048685" cy="478952"/>
            <a:chOff x="7281474" y="4939509"/>
            <a:chExt cx="1048685" cy="478952"/>
          </a:xfrm>
        </p:grpSpPr>
        <p:sp>
          <p:nvSpPr>
            <p:cNvPr id="20" name="Rectangle 27"/>
            <p:cNvSpPr/>
            <p:nvPr/>
          </p:nvSpPr>
          <p:spPr>
            <a:xfrm>
              <a:off x="7281474" y="4939509"/>
              <a:ext cx="1048685" cy="338554"/>
            </a:xfrm>
            <a:prstGeom prst="rect">
              <a:avLst/>
            </a:prstGeom>
          </p:spPr>
          <p:txBody>
            <a:bodyPr wrap="none">
              <a:spAutoFit/>
            </a:bodyPr>
            <a:lstStyle/>
            <a:p>
              <a:pPr algn="ctr"/>
              <a:r>
                <a:rPr lang="en-US" sz="1600" dirty="0">
                  <a:solidFill>
                    <a:prstClr val="white"/>
                  </a:solidFill>
                  <a:latin typeface="HelveticaNeue medium" panose="00000400000000000000" pitchFamily="2" charset="0"/>
                  <a:cs typeface="Calibri" panose="020F0502020204030204"/>
                </a:rPr>
                <a:t>Cameron</a:t>
              </a:r>
              <a:endParaRPr lang="id-ID" sz="1600" dirty="0">
                <a:solidFill>
                  <a:prstClr val="white"/>
                </a:solidFill>
                <a:latin typeface="HelveticaNeue medium" panose="00000400000000000000" pitchFamily="2" charset="0"/>
              </a:endParaRPr>
            </a:p>
          </p:txBody>
        </p:sp>
        <p:sp>
          <p:nvSpPr>
            <p:cNvPr id="21" name="Rectangle 28"/>
            <p:cNvSpPr/>
            <p:nvPr/>
          </p:nvSpPr>
          <p:spPr>
            <a:xfrm>
              <a:off x="7450590" y="5172240"/>
              <a:ext cx="710451" cy="246221"/>
            </a:xfrm>
            <a:prstGeom prst="rect">
              <a:avLst/>
            </a:prstGeom>
          </p:spPr>
          <p:txBody>
            <a:bodyPr wrap="none">
              <a:spAutoFit/>
            </a:bodyPr>
            <a:lstStyle/>
            <a:p>
              <a:pPr algn="ctr"/>
              <a:r>
                <a:rPr lang="en-US" sz="1000" dirty="0">
                  <a:solidFill>
                    <a:prstClr val="white"/>
                  </a:solidFill>
                  <a:latin typeface="HelveticaNeue medium" panose="00000400000000000000" pitchFamily="2" charset="0"/>
                  <a:cs typeface="Calibri" panose="020F0502020204030204"/>
                </a:rPr>
                <a:t>Designer</a:t>
              </a:r>
              <a:endParaRPr lang="id-ID" sz="1000" dirty="0">
                <a:solidFill>
                  <a:prstClr val="white"/>
                </a:solidFill>
                <a:latin typeface="HelveticaNeue medium" panose="00000400000000000000" pitchFamily="2" charset="0"/>
              </a:endParaRPr>
            </a:p>
          </p:txBody>
        </p:sp>
      </p:grpSp>
      <p:sp>
        <p:nvSpPr>
          <p:cNvPr id="22" name="Rectangle: Rounded Corners 29"/>
          <p:cNvSpPr/>
          <p:nvPr/>
        </p:nvSpPr>
        <p:spPr>
          <a:xfrm>
            <a:off x="1534320" y="5242921"/>
            <a:ext cx="1335450" cy="351080"/>
          </a:xfrm>
          <a:prstGeom prst="roundRect">
            <a:avLst>
              <a:gd name="adj" fmla="val 50000"/>
            </a:avLst>
          </a:prstGeom>
          <a:solidFill>
            <a:srgbClr val="F4EDD1"/>
          </a:solidFill>
          <a:ln w="12700" cap="flat" cmpd="sng" algn="ctr">
            <a:noFill/>
            <a:prstDash val="solid"/>
            <a:miter lim="800000"/>
          </a:ln>
          <a:effectLst>
            <a:outerShdw blurRad="254000" dist="63500" dir="5400000" algn="t" rotWithShape="0">
              <a:sysClr val="windowText" lastClr="000000">
                <a:lumMod val="85000"/>
                <a:lumOff val="1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100" b="0" i="0" u="none" strike="noStrike" kern="0" cap="none" spc="0" normalizeH="0" baseline="0" noProof="0" dirty="0">
                <a:ln>
                  <a:noFill/>
                </a:ln>
                <a:solidFill>
                  <a:schemeClr val="tx1">
                    <a:lumMod val="75000"/>
                    <a:lumOff val="25000"/>
                  </a:schemeClr>
                </a:solidFill>
                <a:effectLst/>
                <a:uLnTx/>
                <a:uFillTx/>
                <a:latin typeface="HelveticaNeue light" panose="00000400000000000000" pitchFamily="2" charset="0"/>
                <a:cs typeface="Segoe UI" panose="020B0502040204020203" pitchFamily="34" charset="0"/>
              </a:rPr>
              <a:t>Learn More</a:t>
            </a:r>
            <a:endParaRPr kumimoji="0" lang="id-ID" sz="1100" b="0" i="0" u="none" strike="noStrike" kern="0" cap="none" spc="0" normalizeH="0" baseline="0" noProof="0" dirty="0">
              <a:ln>
                <a:noFill/>
              </a:ln>
              <a:solidFill>
                <a:schemeClr val="tx1">
                  <a:lumMod val="75000"/>
                  <a:lumOff val="25000"/>
                </a:schemeClr>
              </a:solidFill>
              <a:effectLst/>
              <a:uLnTx/>
              <a:uFillTx/>
              <a:latin typeface="HelveticaNeue light" panose="00000400000000000000" pitchFamily="2" charset="0"/>
              <a:cs typeface="Segoe UI" panose="020B0502040204020203" pitchFamily="34" charset="0"/>
            </a:endParaRPr>
          </a:p>
        </p:txBody>
      </p:sp>
      <p:pic>
        <p:nvPicPr>
          <p:cNvPr id="23" name="图片 22" descr="MQS-50手持式锚杆钻机2"/>
          <p:cNvPicPr>
            <a:picLocks noChangeAspect="1"/>
          </p:cNvPicPr>
          <p:nvPr/>
        </p:nvPicPr>
        <p:blipFill>
          <a:blip r:embed="rId1"/>
          <a:stretch>
            <a:fillRect/>
          </a:stretch>
        </p:blipFill>
        <p:spPr>
          <a:xfrm>
            <a:off x="3844925" y="2664460"/>
            <a:ext cx="2613660" cy="2613660"/>
          </a:xfrm>
          <a:prstGeom prst="rect">
            <a:avLst/>
          </a:prstGeom>
        </p:spPr>
      </p:pic>
      <p:pic>
        <p:nvPicPr>
          <p:cNvPr id="24" name="图片 23" descr="MQS-50手持式锚杆钻机3"/>
          <p:cNvPicPr>
            <a:picLocks noChangeAspect="1"/>
          </p:cNvPicPr>
          <p:nvPr/>
        </p:nvPicPr>
        <p:blipFill>
          <a:blip r:embed="rId2"/>
          <a:stretch>
            <a:fillRect/>
          </a:stretch>
        </p:blipFill>
        <p:spPr>
          <a:xfrm>
            <a:off x="9065260" y="2665095"/>
            <a:ext cx="2613660" cy="2613660"/>
          </a:xfrm>
          <a:prstGeom prst="rect">
            <a:avLst/>
          </a:prstGeom>
        </p:spPr>
      </p:pic>
      <p:pic>
        <p:nvPicPr>
          <p:cNvPr id="25" name="图片 24" descr="u=789075558,1325694750&amp;fm=199&amp;app=68&amp;f=JPEG"/>
          <p:cNvPicPr>
            <a:picLocks noChangeAspect="1"/>
          </p:cNvPicPr>
          <p:nvPr/>
        </p:nvPicPr>
        <p:blipFill>
          <a:blip r:embed="rId3"/>
          <a:stretch>
            <a:fillRect/>
          </a:stretch>
        </p:blipFill>
        <p:spPr>
          <a:xfrm>
            <a:off x="6451600" y="2665095"/>
            <a:ext cx="2613660" cy="26136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par>
                                <p:cTn id="12" presetID="42" presetClass="entr" presetSubtype="0" fill="hold" grpId="0" nodeType="withEffect">
                                  <p:stCondLst>
                                    <p:cond delay="25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anim calcmode="lin" valueType="num">
                                      <p:cBhvr>
                                        <p:cTn id="15" dur="500" fill="hold"/>
                                        <p:tgtEl>
                                          <p:spTgt spid="11"/>
                                        </p:tgtEl>
                                        <p:attrNameLst>
                                          <p:attrName>ppt_x</p:attrName>
                                        </p:attrNameLst>
                                      </p:cBhvr>
                                      <p:tavLst>
                                        <p:tav tm="0">
                                          <p:val>
                                            <p:strVal val="#ppt_x"/>
                                          </p:val>
                                        </p:tav>
                                        <p:tav tm="100000">
                                          <p:val>
                                            <p:strVal val="#ppt_x"/>
                                          </p:val>
                                        </p:tav>
                                      </p:tavLst>
                                    </p:anim>
                                    <p:anim calcmode="lin" valueType="num">
                                      <p:cBhvr>
                                        <p:cTn id="16" dur="500" fill="hold"/>
                                        <p:tgtEl>
                                          <p:spTgt spid="11"/>
                                        </p:tgtEl>
                                        <p:attrNameLst>
                                          <p:attrName>ppt_y</p:attrName>
                                        </p:attrNameLst>
                                      </p:cBhvr>
                                      <p:tavLst>
                                        <p:tav tm="0">
                                          <p:val>
                                            <p:strVal val="#ppt_y+.1"/>
                                          </p:val>
                                        </p:tav>
                                        <p:tav tm="100000">
                                          <p:val>
                                            <p:strVal val="#ppt_y"/>
                                          </p:val>
                                        </p:tav>
                                      </p:tavLst>
                                    </p:anim>
                                  </p:childTnLst>
                                </p:cTn>
                              </p:par>
                              <p:par>
                                <p:cTn id="17" presetID="53" presetClass="entr" presetSubtype="16" fill="hold" grpId="0" nodeType="withEffect">
                                  <p:stCondLst>
                                    <p:cond delay="75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42" presetClass="entr" presetSubtype="0" fill="hold" nodeType="withEffect">
                                  <p:stCondLst>
                                    <p:cond delay="175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anim calcmode="lin" valueType="num">
                                      <p:cBhvr>
                                        <p:cTn id="25" dur="500" fill="hold"/>
                                        <p:tgtEl>
                                          <p:spTgt spid="13"/>
                                        </p:tgtEl>
                                        <p:attrNameLst>
                                          <p:attrName>ppt_x</p:attrName>
                                        </p:attrNameLst>
                                      </p:cBhvr>
                                      <p:tavLst>
                                        <p:tav tm="0">
                                          <p:val>
                                            <p:strVal val="#ppt_x"/>
                                          </p:val>
                                        </p:tav>
                                        <p:tav tm="100000">
                                          <p:val>
                                            <p:strVal val="#ppt_x"/>
                                          </p:val>
                                        </p:tav>
                                      </p:tavLst>
                                    </p:anim>
                                    <p:anim calcmode="lin" valueType="num">
                                      <p:cBhvr>
                                        <p:cTn id="26" dur="500" fill="hold"/>
                                        <p:tgtEl>
                                          <p:spTgt spid="1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175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anim calcmode="lin" valueType="num">
                                      <p:cBhvr>
                                        <p:cTn id="30" dur="500" fill="hold"/>
                                        <p:tgtEl>
                                          <p:spTgt spid="16"/>
                                        </p:tgtEl>
                                        <p:attrNameLst>
                                          <p:attrName>ppt_x</p:attrName>
                                        </p:attrNameLst>
                                      </p:cBhvr>
                                      <p:tavLst>
                                        <p:tav tm="0">
                                          <p:val>
                                            <p:strVal val="#ppt_x"/>
                                          </p:val>
                                        </p:tav>
                                        <p:tav tm="100000">
                                          <p:val>
                                            <p:strVal val="#ppt_x"/>
                                          </p:val>
                                        </p:tav>
                                      </p:tavLst>
                                    </p:anim>
                                    <p:anim calcmode="lin" valueType="num">
                                      <p:cBhvr>
                                        <p:cTn id="31" dur="500" fill="hold"/>
                                        <p:tgtEl>
                                          <p:spTgt spid="1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175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bldLvl="0" animBg="1"/>
      <p:bldP spid="11" grpId="0"/>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3"/>
          <p:cNvSpPr>
            <a:spLocks noChangeArrowheads="1"/>
          </p:cNvSpPr>
          <p:nvPr/>
        </p:nvSpPr>
        <p:spPr bwMode="auto">
          <a:xfrm>
            <a:off x="422762" y="2333869"/>
            <a:ext cx="4064000" cy="4064794"/>
          </a:xfrm>
          <a:prstGeom prst="ellipse">
            <a:avLst/>
          </a:prstGeom>
          <a:noFill/>
          <a:ln w="12700">
            <a:solidFill>
              <a:schemeClr val="tx1">
                <a:lumMod val="65000"/>
                <a:lumOff val="35000"/>
              </a:schemeClr>
            </a:solidFill>
            <a:bevel/>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3" name="Oval 4"/>
          <p:cNvSpPr>
            <a:spLocks noChangeArrowheads="1"/>
          </p:cNvSpPr>
          <p:nvPr/>
        </p:nvSpPr>
        <p:spPr bwMode="auto">
          <a:xfrm>
            <a:off x="1003576" y="2914797"/>
            <a:ext cx="2902373" cy="2902940"/>
          </a:xfrm>
          <a:prstGeom prst="ellipse">
            <a:avLst/>
          </a:prstGeom>
          <a:noFill/>
          <a:ln w="0">
            <a:solidFill>
              <a:schemeClr val="tx1">
                <a:lumMod val="65000"/>
                <a:lumOff val="35000"/>
              </a:schemeClr>
            </a:solidFill>
            <a:bevel/>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4" name="Oval 5"/>
          <p:cNvSpPr>
            <a:spLocks noChangeArrowheads="1"/>
          </p:cNvSpPr>
          <p:nvPr/>
        </p:nvSpPr>
        <p:spPr bwMode="auto">
          <a:xfrm>
            <a:off x="1584050" y="3495385"/>
            <a:ext cx="1741423" cy="1741763"/>
          </a:xfrm>
          <a:prstGeom prst="ellipse">
            <a:avLst/>
          </a:prstGeom>
          <a:noFill/>
          <a:ln w="12700">
            <a:solidFill>
              <a:schemeClr val="tx1">
                <a:lumMod val="65000"/>
                <a:lumOff val="35000"/>
              </a:schemeClr>
            </a:solidFill>
            <a:bevel/>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5" name="Oval 6"/>
          <p:cNvSpPr>
            <a:spLocks noChangeArrowheads="1"/>
          </p:cNvSpPr>
          <p:nvPr/>
        </p:nvSpPr>
        <p:spPr bwMode="auto">
          <a:xfrm>
            <a:off x="2164525" y="4075972"/>
            <a:ext cx="580475" cy="580588"/>
          </a:xfrm>
          <a:prstGeom prst="ellipse">
            <a:avLst/>
          </a:prstGeom>
          <a:noFill/>
          <a:ln w="0">
            <a:solidFill>
              <a:schemeClr val="tx1">
                <a:lumMod val="65000"/>
                <a:lumOff val="35000"/>
              </a:schemeClr>
            </a:solidFill>
            <a:bevel/>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grpSp>
        <p:nvGrpSpPr>
          <p:cNvPr id="6" name="组合 5"/>
          <p:cNvGrpSpPr/>
          <p:nvPr/>
        </p:nvGrpSpPr>
        <p:grpSpPr>
          <a:xfrm>
            <a:off x="2420896" y="1465019"/>
            <a:ext cx="2743200" cy="2874148"/>
            <a:chOff x="2624096" y="1496769"/>
            <a:chExt cx="2743200" cy="2874148"/>
          </a:xfrm>
        </p:grpSpPr>
        <p:sp>
          <p:nvSpPr>
            <p:cNvPr id="7" name="Line 9"/>
            <p:cNvSpPr>
              <a:spLocks noChangeShapeType="1"/>
            </p:cNvSpPr>
            <p:nvPr/>
          </p:nvSpPr>
          <p:spPr bwMode="auto">
            <a:xfrm>
              <a:off x="4859296" y="1496769"/>
              <a:ext cx="508000" cy="1"/>
            </a:xfrm>
            <a:prstGeom prst="line">
              <a:avLst/>
            </a:prstGeom>
            <a:noFill/>
            <a:ln w="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8" name="Line 10"/>
            <p:cNvSpPr>
              <a:spLocks noChangeShapeType="1"/>
            </p:cNvSpPr>
            <p:nvPr/>
          </p:nvSpPr>
          <p:spPr bwMode="auto">
            <a:xfrm rot="5400000">
              <a:off x="2305469" y="1817090"/>
              <a:ext cx="2872454" cy="2235200"/>
            </a:xfrm>
            <a:prstGeom prst="line">
              <a:avLst/>
            </a:prstGeom>
            <a:noFill/>
            <a:ln w="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grpSp>
      <p:sp>
        <p:nvSpPr>
          <p:cNvPr id="9" name="Rectangle 11"/>
          <p:cNvSpPr>
            <a:spLocks noChangeArrowheads="1"/>
          </p:cNvSpPr>
          <p:nvPr/>
        </p:nvSpPr>
        <p:spPr bwMode="auto">
          <a:xfrm>
            <a:off x="5164096" y="1951101"/>
            <a:ext cx="2032000" cy="972163"/>
          </a:xfrm>
          <a:prstGeom prst="rect">
            <a:avLst/>
          </a:prstGeom>
          <a:noFill/>
          <a:ln w="9525">
            <a:noFill/>
            <a:bevel/>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10" name="Rectangle 12"/>
          <p:cNvSpPr>
            <a:spLocks noChangeArrowheads="1"/>
          </p:cNvSpPr>
          <p:nvPr/>
        </p:nvSpPr>
        <p:spPr bwMode="auto">
          <a:xfrm>
            <a:off x="5163568" y="1950489"/>
            <a:ext cx="2032000" cy="97313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417237" tIns="74507" rIns="74507" bIns="74507"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spcAft>
                <a:spcPct val="35000"/>
              </a:spcAft>
              <a:buFont typeface="Arial" panose="020B0604020202020204" pitchFamily="34" charset="0"/>
              <a:buNone/>
              <a:defRPr/>
            </a:pPr>
            <a:endParaRPr lang="zh-CN" altLang="zh-CN" sz="5865">
              <a:solidFill>
                <a:schemeClr val="tx1">
                  <a:lumMod val="75000"/>
                  <a:lumOff val="25000"/>
                </a:schemeClr>
              </a:solidFill>
              <a:latin typeface="+mn-lt"/>
              <a:ea typeface="+mn-ea"/>
              <a:cs typeface="+mn-ea"/>
              <a:sym typeface="+mn-lt"/>
            </a:endParaRPr>
          </a:p>
        </p:txBody>
      </p:sp>
      <p:grpSp>
        <p:nvGrpSpPr>
          <p:cNvPr id="11" name="组合 10"/>
          <p:cNvGrpSpPr/>
          <p:nvPr/>
        </p:nvGrpSpPr>
        <p:grpSpPr>
          <a:xfrm>
            <a:off x="2903495" y="2437182"/>
            <a:ext cx="2260601" cy="2359274"/>
            <a:chOff x="3106695" y="2468932"/>
            <a:chExt cx="2260601" cy="2359274"/>
          </a:xfrm>
        </p:grpSpPr>
        <p:sp>
          <p:nvSpPr>
            <p:cNvPr id="12" name="Line 13"/>
            <p:cNvSpPr>
              <a:spLocks noChangeShapeType="1"/>
            </p:cNvSpPr>
            <p:nvPr/>
          </p:nvSpPr>
          <p:spPr bwMode="auto">
            <a:xfrm>
              <a:off x="4859296" y="2468932"/>
              <a:ext cx="508000" cy="1"/>
            </a:xfrm>
            <a:prstGeom prst="line">
              <a:avLst/>
            </a:prstGeom>
            <a:noFill/>
            <a:ln w="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13" name="Line 14"/>
            <p:cNvSpPr>
              <a:spLocks noChangeShapeType="1"/>
            </p:cNvSpPr>
            <p:nvPr/>
          </p:nvSpPr>
          <p:spPr bwMode="auto">
            <a:xfrm rot="5400000">
              <a:off x="2802681" y="2773285"/>
              <a:ext cx="2358935" cy="1750907"/>
            </a:xfrm>
            <a:prstGeom prst="line">
              <a:avLst/>
            </a:prstGeom>
            <a:noFill/>
            <a:ln w="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grpSp>
      <p:sp>
        <p:nvSpPr>
          <p:cNvPr id="15" name="Rectangle 16"/>
          <p:cNvSpPr>
            <a:spLocks noChangeArrowheads="1"/>
          </p:cNvSpPr>
          <p:nvPr/>
        </p:nvSpPr>
        <p:spPr bwMode="auto">
          <a:xfrm>
            <a:off x="5163568" y="2923625"/>
            <a:ext cx="2032000" cy="97155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417237" tIns="74507" rIns="74507" bIns="74507"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spcAft>
                <a:spcPct val="35000"/>
              </a:spcAft>
              <a:buFont typeface="Arial" panose="020B0604020202020204" pitchFamily="34" charset="0"/>
              <a:buNone/>
              <a:defRPr/>
            </a:pPr>
            <a:endParaRPr lang="zh-CN" altLang="zh-CN" sz="5865">
              <a:solidFill>
                <a:schemeClr val="tx1">
                  <a:lumMod val="75000"/>
                  <a:lumOff val="25000"/>
                </a:schemeClr>
              </a:solidFill>
              <a:latin typeface="+mn-lt"/>
              <a:ea typeface="+mn-ea"/>
              <a:cs typeface="+mn-ea"/>
              <a:sym typeface="+mn-lt"/>
            </a:endParaRPr>
          </a:p>
        </p:txBody>
      </p:sp>
      <p:grpSp>
        <p:nvGrpSpPr>
          <p:cNvPr id="16" name="组合 15"/>
          <p:cNvGrpSpPr/>
          <p:nvPr/>
        </p:nvGrpSpPr>
        <p:grpSpPr>
          <a:xfrm>
            <a:off x="3304816" y="3408667"/>
            <a:ext cx="1859280" cy="1799349"/>
            <a:chOff x="3508016" y="3440417"/>
            <a:chExt cx="1859280" cy="1799349"/>
          </a:xfrm>
        </p:grpSpPr>
        <p:sp>
          <p:nvSpPr>
            <p:cNvPr id="17" name="Line 17"/>
            <p:cNvSpPr>
              <a:spLocks noChangeShapeType="1"/>
            </p:cNvSpPr>
            <p:nvPr/>
          </p:nvSpPr>
          <p:spPr bwMode="auto">
            <a:xfrm>
              <a:off x="4859296" y="3441096"/>
              <a:ext cx="508000" cy="1"/>
            </a:xfrm>
            <a:prstGeom prst="line">
              <a:avLst/>
            </a:prstGeom>
            <a:noFill/>
            <a:ln w="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18" name="Line 18"/>
            <p:cNvSpPr>
              <a:spLocks noChangeShapeType="1"/>
            </p:cNvSpPr>
            <p:nvPr/>
          </p:nvSpPr>
          <p:spPr bwMode="auto">
            <a:xfrm rot="5400000">
              <a:off x="3283981" y="3664452"/>
              <a:ext cx="1799349" cy="1351280"/>
            </a:xfrm>
            <a:prstGeom prst="line">
              <a:avLst/>
            </a:prstGeom>
            <a:noFill/>
            <a:ln w="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grpSp>
      <p:grpSp>
        <p:nvGrpSpPr>
          <p:cNvPr id="21" name="组合 20"/>
          <p:cNvGrpSpPr/>
          <p:nvPr/>
        </p:nvGrpSpPr>
        <p:grpSpPr>
          <a:xfrm>
            <a:off x="3709520" y="4381104"/>
            <a:ext cx="1454576" cy="1236780"/>
            <a:chOff x="3912720" y="4412854"/>
            <a:chExt cx="1454576" cy="1236780"/>
          </a:xfrm>
        </p:grpSpPr>
        <p:sp>
          <p:nvSpPr>
            <p:cNvPr id="22" name="Line 21"/>
            <p:cNvSpPr>
              <a:spLocks noChangeShapeType="1"/>
            </p:cNvSpPr>
            <p:nvPr/>
          </p:nvSpPr>
          <p:spPr bwMode="auto">
            <a:xfrm>
              <a:off x="4859296" y="4413259"/>
              <a:ext cx="508000" cy="1"/>
            </a:xfrm>
            <a:prstGeom prst="line">
              <a:avLst/>
            </a:prstGeom>
            <a:noFill/>
            <a:ln w="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23" name="Line 22"/>
            <p:cNvSpPr>
              <a:spLocks noChangeShapeType="1"/>
            </p:cNvSpPr>
            <p:nvPr/>
          </p:nvSpPr>
          <p:spPr bwMode="auto">
            <a:xfrm rot="5400000">
              <a:off x="3766432" y="4559142"/>
              <a:ext cx="1236780" cy="944203"/>
            </a:xfrm>
            <a:prstGeom prst="line">
              <a:avLst/>
            </a:prstGeom>
            <a:noFill/>
            <a:ln w="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grpSp>
      <p:grpSp>
        <p:nvGrpSpPr>
          <p:cNvPr id="24" name="组合 23"/>
          <p:cNvGrpSpPr/>
          <p:nvPr/>
        </p:nvGrpSpPr>
        <p:grpSpPr>
          <a:xfrm>
            <a:off x="5163567" y="2202901"/>
            <a:ext cx="1698959" cy="385763"/>
            <a:chOff x="5366767" y="2234651"/>
            <a:chExt cx="1698959" cy="385763"/>
          </a:xfrm>
        </p:grpSpPr>
        <p:sp>
          <p:nvSpPr>
            <p:cNvPr id="25" name="TextBox 15"/>
            <p:cNvSpPr>
              <a:spLocks noChangeArrowheads="1"/>
            </p:cNvSpPr>
            <p:nvPr/>
          </p:nvSpPr>
          <p:spPr bwMode="auto">
            <a:xfrm>
              <a:off x="5750942" y="2241001"/>
              <a:ext cx="1314784" cy="33855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b="1" dirty="0">
                  <a:solidFill>
                    <a:schemeClr val="tx1">
                      <a:lumMod val="75000"/>
                      <a:lumOff val="25000"/>
                    </a:schemeClr>
                  </a:solidFill>
                  <a:latin typeface="+mn-lt"/>
                  <a:ea typeface="+mn-ea"/>
                  <a:cs typeface="+mn-ea"/>
                  <a:sym typeface="+mn-lt"/>
                </a:rPr>
                <a:t>ADD YOUR </a:t>
              </a:r>
              <a:r>
                <a:rPr lang="en-US" altLang="zh-CN" sz="1600" dirty="0">
                  <a:solidFill>
                    <a:schemeClr val="tx1">
                      <a:lumMod val="75000"/>
                      <a:lumOff val="25000"/>
                    </a:schemeClr>
                  </a:solidFill>
                  <a:latin typeface="+mn-lt"/>
                  <a:ea typeface="+mn-ea"/>
                  <a:cs typeface="+mn-ea"/>
                  <a:sym typeface="+mn-lt"/>
                </a:rPr>
                <a:t>TEXTS</a:t>
              </a:r>
              <a:endParaRPr lang="zh-CN" altLang="en-US" sz="1600" b="1" dirty="0">
                <a:solidFill>
                  <a:schemeClr val="tx1">
                    <a:lumMod val="75000"/>
                    <a:lumOff val="25000"/>
                  </a:schemeClr>
                </a:solidFill>
                <a:latin typeface="+mn-lt"/>
                <a:ea typeface="+mn-ea"/>
                <a:cs typeface="+mn-ea"/>
                <a:sym typeface="+mn-lt"/>
              </a:endParaRPr>
            </a:p>
          </p:txBody>
        </p:sp>
        <p:sp>
          <p:nvSpPr>
            <p:cNvPr id="26" name="椭圆 16"/>
            <p:cNvSpPr>
              <a:spLocks noChangeArrowheads="1"/>
            </p:cNvSpPr>
            <p:nvPr/>
          </p:nvSpPr>
          <p:spPr bwMode="auto">
            <a:xfrm>
              <a:off x="5366767" y="2234651"/>
              <a:ext cx="385762" cy="385763"/>
            </a:xfrm>
            <a:prstGeom prst="ellipse">
              <a:avLst/>
            </a:prstGeom>
            <a:noFill/>
            <a:ln w="25400">
              <a:solidFill>
                <a:schemeClr val="tx1">
                  <a:lumMod val="65000"/>
                  <a:lumOff val="35000"/>
                </a:schemeClr>
              </a:solidFill>
              <a:bevel/>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2</a:t>
              </a:r>
              <a:endParaRPr lang="zh-CN" altLang="en-US" sz="1800">
                <a:solidFill>
                  <a:schemeClr val="tx1">
                    <a:lumMod val="75000"/>
                    <a:lumOff val="25000"/>
                  </a:schemeClr>
                </a:solidFill>
                <a:latin typeface="+mn-lt"/>
                <a:ea typeface="+mn-ea"/>
                <a:cs typeface="+mn-ea"/>
                <a:sym typeface="+mn-lt"/>
              </a:endParaRPr>
            </a:p>
          </p:txBody>
        </p:sp>
      </p:grpSp>
      <p:grpSp>
        <p:nvGrpSpPr>
          <p:cNvPr id="27" name="组合 26"/>
          <p:cNvGrpSpPr/>
          <p:nvPr/>
        </p:nvGrpSpPr>
        <p:grpSpPr>
          <a:xfrm>
            <a:off x="5163567" y="3299864"/>
            <a:ext cx="1698959" cy="382587"/>
            <a:chOff x="5366767" y="3331614"/>
            <a:chExt cx="1698959" cy="382587"/>
          </a:xfrm>
        </p:grpSpPr>
        <p:sp>
          <p:nvSpPr>
            <p:cNvPr id="28" name="TextBox 17"/>
            <p:cNvSpPr>
              <a:spLocks noChangeArrowheads="1"/>
            </p:cNvSpPr>
            <p:nvPr/>
          </p:nvSpPr>
          <p:spPr bwMode="auto">
            <a:xfrm>
              <a:off x="5750942" y="3334789"/>
              <a:ext cx="1314784" cy="33855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b="1" dirty="0">
                  <a:solidFill>
                    <a:schemeClr val="tx1">
                      <a:lumMod val="75000"/>
                      <a:lumOff val="25000"/>
                    </a:schemeClr>
                  </a:solidFill>
                  <a:latin typeface="+mn-lt"/>
                  <a:ea typeface="+mn-ea"/>
                  <a:cs typeface="+mn-ea"/>
                  <a:sym typeface="+mn-lt"/>
                </a:rPr>
                <a:t>ADD YOUR </a:t>
              </a:r>
              <a:r>
                <a:rPr lang="en-US" altLang="zh-CN" sz="1600" dirty="0">
                  <a:solidFill>
                    <a:schemeClr val="tx1">
                      <a:lumMod val="75000"/>
                      <a:lumOff val="25000"/>
                    </a:schemeClr>
                  </a:solidFill>
                  <a:latin typeface="+mn-lt"/>
                  <a:ea typeface="+mn-ea"/>
                  <a:cs typeface="+mn-ea"/>
                  <a:sym typeface="+mn-lt"/>
                </a:rPr>
                <a:t>TEXTS</a:t>
              </a:r>
              <a:endParaRPr lang="zh-CN" altLang="en-US" sz="1600" b="1" dirty="0">
                <a:solidFill>
                  <a:schemeClr val="tx1">
                    <a:lumMod val="75000"/>
                    <a:lumOff val="25000"/>
                  </a:schemeClr>
                </a:solidFill>
                <a:latin typeface="+mn-lt"/>
                <a:ea typeface="+mn-ea"/>
                <a:cs typeface="+mn-ea"/>
                <a:sym typeface="+mn-lt"/>
              </a:endParaRPr>
            </a:p>
          </p:txBody>
        </p:sp>
        <p:sp>
          <p:nvSpPr>
            <p:cNvPr id="29" name="椭圆 18"/>
            <p:cNvSpPr>
              <a:spLocks noChangeArrowheads="1"/>
            </p:cNvSpPr>
            <p:nvPr/>
          </p:nvSpPr>
          <p:spPr bwMode="auto">
            <a:xfrm>
              <a:off x="5366767" y="3331614"/>
              <a:ext cx="385762" cy="382587"/>
            </a:xfrm>
            <a:prstGeom prst="ellipse">
              <a:avLst/>
            </a:prstGeom>
            <a:noFill/>
            <a:ln w="25400">
              <a:solidFill>
                <a:schemeClr val="tx1">
                  <a:lumMod val="65000"/>
                  <a:lumOff val="35000"/>
                </a:schemeClr>
              </a:solidFill>
              <a:bevel/>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3</a:t>
              </a:r>
              <a:endParaRPr lang="zh-CN" altLang="en-US" sz="1800">
                <a:solidFill>
                  <a:schemeClr val="tx1">
                    <a:lumMod val="75000"/>
                    <a:lumOff val="25000"/>
                  </a:schemeClr>
                </a:solidFill>
                <a:latin typeface="+mn-lt"/>
                <a:ea typeface="+mn-ea"/>
                <a:cs typeface="+mn-ea"/>
                <a:sym typeface="+mn-lt"/>
              </a:endParaRPr>
            </a:p>
          </p:txBody>
        </p:sp>
      </p:grpSp>
      <p:grpSp>
        <p:nvGrpSpPr>
          <p:cNvPr id="30" name="组合 29"/>
          <p:cNvGrpSpPr/>
          <p:nvPr/>
        </p:nvGrpSpPr>
        <p:grpSpPr>
          <a:xfrm>
            <a:off x="5163567" y="4220614"/>
            <a:ext cx="1698959" cy="382587"/>
            <a:chOff x="5366767" y="4252364"/>
            <a:chExt cx="1698959" cy="382587"/>
          </a:xfrm>
        </p:grpSpPr>
        <p:sp>
          <p:nvSpPr>
            <p:cNvPr id="31" name="TextBox 19"/>
            <p:cNvSpPr>
              <a:spLocks noChangeArrowheads="1"/>
            </p:cNvSpPr>
            <p:nvPr/>
          </p:nvSpPr>
          <p:spPr bwMode="auto">
            <a:xfrm>
              <a:off x="5750942" y="4258714"/>
              <a:ext cx="1314784" cy="33855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b="1" dirty="0">
                  <a:solidFill>
                    <a:schemeClr val="tx1">
                      <a:lumMod val="75000"/>
                      <a:lumOff val="25000"/>
                    </a:schemeClr>
                  </a:solidFill>
                  <a:latin typeface="+mn-lt"/>
                  <a:ea typeface="+mn-ea"/>
                  <a:cs typeface="+mn-ea"/>
                  <a:sym typeface="+mn-lt"/>
                </a:rPr>
                <a:t>ADD YOUR </a:t>
              </a:r>
              <a:r>
                <a:rPr lang="en-US" altLang="zh-CN" sz="1600" dirty="0">
                  <a:solidFill>
                    <a:schemeClr val="tx1">
                      <a:lumMod val="75000"/>
                      <a:lumOff val="25000"/>
                    </a:schemeClr>
                  </a:solidFill>
                  <a:latin typeface="+mn-lt"/>
                  <a:ea typeface="+mn-ea"/>
                  <a:cs typeface="+mn-ea"/>
                  <a:sym typeface="+mn-lt"/>
                </a:rPr>
                <a:t>TEXTS</a:t>
              </a:r>
              <a:endParaRPr lang="zh-CN" altLang="en-US" sz="1600" b="1" dirty="0">
                <a:solidFill>
                  <a:schemeClr val="tx1">
                    <a:lumMod val="75000"/>
                    <a:lumOff val="25000"/>
                  </a:schemeClr>
                </a:solidFill>
                <a:latin typeface="+mn-lt"/>
                <a:ea typeface="+mn-ea"/>
                <a:cs typeface="+mn-ea"/>
                <a:sym typeface="+mn-lt"/>
              </a:endParaRPr>
            </a:p>
          </p:txBody>
        </p:sp>
        <p:sp>
          <p:nvSpPr>
            <p:cNvPr id="32" name="椭圆 20"/>
            <p:cNvSpPr>
              <a:spLocks noChangeArrowheads="1"/>
            </p:cNvSpPr>
            <p:nvPr/>
          </p:nvSpPr>
          <p:spPr bwMode="auto">
            <a:xfrm>
              <a:off x="5366767" y="4252364"/>
              <a:ext cx="385762" cy="382587"/>
            </a:xfrm>
            <a:prstGeom prst="ellipse">
              <a:avLst/>
            </a:prstGeom>
            <a:noFill/>
            <a:ln w="25400">
              <a:solidFill>
                <a:schemeClr val="tx1">
                  <a:lumMod val="65000"/>
                  <a:lumOff val="35000"/>
                </a:schemeClr>
              </a:solidFill>
              <a:bevel/>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dirty="0">
                  <a:solidFill>
                    <a:schemeClr val="tx1">
                      <a:lumMod val="75000"/>
                      <a:lumOff val="25000"/>
                    </a:schemeClr>
                  </a:solidFill>
                  <a:latin typeface="+mn-lt"/>
                  <a:ea typeface="+mn-ea"/>
                  <a:cs typeface="+mn-ea"/>
                  <a:sym typeface="+mn-lt"/>
                </a:rPr>
                <a:t>4</a:t>
              </a:r>
              <a:endParaRPr lang="zh-CN" altLang="en-US" sz="1800" dirty="0">
                <a:solidFill>
                  <a:schemeClr val="tx1">
                    <a:lumMod val="75000"/>
                    <a:lumOff val="25000"/>
                  </a:schemeClr>
                </a:solidFill>
                <a:latin typeface="+mn-lt"/>
                <a:ea typeface="+mn-ea"/>
                <a:cs typeface="+mn-ea"/>
                <a:sym typeface="+mn-lt"/>
              </a:endParaRPr>
            </a:p>
          </p:txBody>
        </p:sp>
      </p:grpSp>
      <p:grpSp>
        <p:nvGrpSpPr>
          <p:cNvPr id="37" name="组合 36"/>
          <p:cNvGrpSpPr/>
          <p:nvPr/>
        </p:nvGrpSpPr>
        <p:grpSpPr>
          <a:xfrm>
            <a:off x="5163567" y="1282151"/>
            <a:ext cx="1698959" cy="385763"/>
            <a:chOff x="5366767" y="1313901"/>
            <a:chExt cx="1698959" cy="385763"/>
          </a:xfrm>
        </p:grpSpPr>
        <p:sp>
          <p:nvSpPr>
            <p:cNvPr id="38" name="TextBox 12"/>
            <p:cNvSpPr>
              <a:spLocks noChangeArrowheads="1"/>
            </p:cNvSpPr>
            <p:nvPr/>
          </p:nvSpPr>
          <p:spPr bwMode="auto">
            <a:xfrm>
              <a:off x="5750942" y="1320251"/>
              <a:ext cx="1314784" cy="33855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b="1" dirty="0">
                  <a:solidFill>
                    <a:schemeClr val="tx1">
                      <a:lumMod val="75000"/>
                      <a:lumOff val="25000"/>
                    </a:schemeClr>
                  </a:solidFill>
                  <a:latin typeface="+mn-lt"/>
                  <a:ea typeface="+mn-ea"/>
                  <a:cs typeface="+mn-ea"/>
                  <a:sym typeface="+mn-lt"/>
                </a:rPr>
                <a:t>ADD YOUR </a:t>
              </a:r>
              <a:r>
                <a:rPr lang="en-US" altLang="zh-CN" sz="1600" dirty="0">
                  <a:solidFill>
                    <a:schemeClr val="tx1">
                      <a:lumMod val="75000"/>
                      <a:lumOff val="25000"/>
                    </a:schemeClr>
                  </a:solidFill>
                  <a:latin typeface="+mn-lt"/>
                  <a:ea typeface="+mn-ea"/>
                  <a:cs typeface="+mn-ea"/>
                  <a:sym typeface="+mn-lt"/>
                </a:rPr>
                <a:t>TEXTS</a:t>
              </a:r>
              <a:endParaRPr lang="zh-CN" altLang="en-US" sz="1600" b="1" dirty="0">
                <a:solidFill>
                  <a:schemeClr val="tx1">
                    <a:lumMod val="75000"/>
                    <a:lumOff val="25000"/>
                  </a:schemeClr>
                </a:solidFill>
                <a:latin typeface="+mn-lt"/>
                <a:ea typeface="+mn-ea"/>
                <a:cs typeface="+mn-ea"/>
                <a:sym typeface="+mn-lt"/>
              </a:endParaRPr>
            </a:p>
          </p:txBody>
        </p:sp>
        <p:sp>
          <p:nvSpPr>
            <p:cNvPr id="39" name="椭圆 25"/>
            <p:cNvSpPr>
              <a:spLocks noChangeArrowheads="1"/>
            </p:cNvSpPr>
            <p:nvPr/>
          </p:nvSpPr>
          <p:spPr bwMode="auto">
            <a:xfrm>
              <a:off x="5366767" y="1313901"/>
              <a:ext cx="385762" cy="385763"/>
            </a:xfrm>
            <a:prstGeom prst="ellipse">
              <a:avLst/>
            </a:prstGeom>
            <a:noFill/>
            <a:ln w="25400">
              <a:solidFill>
                <a:schemeClr val="tx1">
                  <a:lumMod val="65000"/>
                  <a:lumOff val="35000"/>
                </a:schemeClr>
              </a:solidFill>
              <a:bevel/>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1</a:t>
              </a:r>
              <a:endParaRPr lang="zh-CN" altLang="en-US" sz="1800">
                <a:solidFill>
                  <a:schemeClr val="tx1">
                    <a:lumMod val="75000"/>
                    <a:lumOff val="25000"/>
                  </a:schemeClr>
                </a:solidFill>
                <a:latin typeface="+mn-lt"/>
                <a:ea typeface="+mn-ea"/>
                <a:cs typeface="+mn-ea"/>
                <a:sym typeface="+mn-lt"/>
              </a:endParaRPr>
            </a:p>
          </p:txBody>
        </p:sp>
      </p:grpSp>
      <p:grpSp>
        <p:nvGrpSpPr>
          <p:cNvPr id="45" name="组合 44"/>
          <p:cNvGrpSpPr/>
          <p:nvPr/>
        </p:nvGrpSpPr>
        <p:grpSpPr>
          <a:xfrm>
            <a:off x="7486015" y="1282065"/>
            <a:ext cx="4209415" cy="645160"/>
            <a:chOff x="7981378" y="1282151"/>
            <a:chExt cx="3336925" cy="645160"/>
          </a:xfrm>
        </p:grpSpPr>
        <p:sp>
          <p:nvSpPr>
            <p:cNvPr id="35" name="TextBox 23"/>
            <p:cNvSpPr>
              <a:spLocks noChangeArrowheads="1"/>
            </p:cNvSpPr>
            <p:nvPr/>
          </p:nvSpPr>
          <p:spPr bwMode="auto">
            <a:xfrm>
              <a:off x="7981378" y="1282151"/>
              <a:ext cx="3336925" cy="6451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b="1" dirty="0">
                  <a:solidFill>
                    <a:schemeClr val="tx1">
                      <a:lumMod val="75000"/>
                      <a:lumOff val="25000"/>
                    </a:schemeClr>
                  </a:solidFill>
                  <a:latin typeface="+mn-lt"/>
                  <a:ea typeface="+mn-ea"/>
                  <a:cs typeface="+mn-ea"/>
                  <a:sym typeface="+mn-lt"/>
                </a:rPr>
                <a:t>体积小，重量轻，操作简单，维护方便。</a:t>
              </a:r>
              <a:endParaRPr lang="zh-CN" altLang="en-US" b="1" dirty="0">
                <a:solidFill>
                  <a:schemeClr val="tx1">
                    <a:lumMod val="75000"/>
                    <a:lumOff val="25000"/>
                  </a:schemeClr>
                </a:solidFill>
                <a:latin typeface="+mn-lt"/>
                <a:ea typeface="+mn-ea"/>
                <a:cs typeface="+mn-ea"/>
                <a:sym typeface="+mn-lt"/>
              </a:endParaRPr>
            </a:p>
          </p:txBody>
        </p:sp>
        <p:sp>
          <p:nvSpPr>
            <p:cNvPr id="36" name="直接连接符 24"/>
            <p:cNvSpPr>
              <a:spLocks noChangeShapeType="1"/>
            </p:cNvSpPr>
            <p:nvPr/>
          </p:nvSpPr>
          <p:spPr bwMode="auto">
            <a:xfrm>
              <a:off x="8093483" y="1692401"/>
              <a:ext cx="1253717" cy="0"/>
            </a:xfrm>
            <a:prstGeom prst="line">
              <a:avLst/>
            </a:prstGeom>
            <a:noFill/>
            <a:ln w="9525">
              <a:solidFill>
                <a:schemeClr val="tx1">
                  <a:lumMod val="50000"/>
                  <a:lumOff val="50000"/>
                </a:schemeClr>
              </a:solidFill>
              <a:bevel/>
            </a:ln>
            <a:extLst>
              <a:ext uri="{909E8E84-426E-40DD-AFC4-6F175D3DCCD1}">
                <a14:hiddenFill xmlns:a14="http://schemas.microsoft.com/office/drawing/2010/main">
                  <a:noFill/>
                </a14:hiddenFill>
              </a:ext>
            </a:extLst>
          </p:spPr>
          <p:txBody>
            <a:bodyPr/>
            <a:lstStyle/>
            <a:p>
              <a:endParaRPr lang="zh-CN" altLang="en-US" dirty="0">
                <a:solidFill>
                  <a:schemeClr val="tx1">
                    <a:lumMod val="75000"/>
                    <a:lumOff val="25000"/>
                  </a:schemeClr>
                </a:solidFill>
                <a:cs typeface="+mn-ea"/>
                <a:sym typeface="+mn-lt"/>
              </a:endParaRPr>
            </a:p>
          </p:txBody>
        </p:sp>
      </p:grpSp>
      <p:grpSp>
        <p:nvGrpSpPr>
          <p:cNvPr id="46" name="组合 45"/>
          <p:cNvGrpSpPr/>
          <p:nvPr/>
        </p:nvGrpSpPr>
        <p:grpSpPr>
          <a:xfrm>
            <a:off x="7486015" y="3210560"/>
            <a:ext cx="2503805" cy="410210"/>
            <a:chOff x="7981378" y="1282151"/>
            <a:chExt cx="1835758" cy="410250"/>
          </a:xfrm>
        </p:grpSpPr>
        <p:sp>
          <p:nvSpPr>
            <p:cNvPr id="47" name="TextBox 23"/>
            <p:cNvSpPr>
              <a:spLocks noChangeArrowheads="1"/>
            </p:cNvSpPr>
            <p:nvPr/>
          </p:nvSpPr>
          <p:spPr bwMode="auto">
            <a:xfrm>
              <a:off x="7981378" y="1282151"/>
              <a:ext cx="1835758" cy="36833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b="1" dirty="0">
                  <a:solidFill>
                    <a:schemeClr val="tx1">
                      <a:lumMod val="75000"/>
                      <a:lumOff val="25000"/>
                    </a:schemeClr>
                  </a:solidFill>
                  <a:latin typeface="+mn-lt"/>
                  <a:ea typeface="+mn-ea"/>
                  <a:cs typeface="+mn-ea"/>
                  <a:sym typeface="+mn-lt"/>
                </a:rPr>
                <a:t>运转稳定，可靠性高。</a:t>
              </a:r>
              <a:endParaRPr lang="zh-CN" altLang="en-US" b="1" dirty="0">
                <a:solidFill>
                  <a:schemeClr val="tx1">
                    <a:lumMod val="75000"/>
                    <a:lumOff val="25000"/>
                  </a:schemeClr>
                </a:solidFill>
                <a:latin typeface="+mn-lt"/>
                <a:ea typeface="+mn-ea"/>
                <a:cs typeface="+mn-ea"/>
                <a:sym typeface="+mn-lt"/>
              </a:endParaRPr>
            </a:p>
          </p:txBody>
        </p:sp>
        <p:sp>
          <p:nvSpPr>
            <p:cNvPr id="48" name="直接连接符 24"/>
            <p:cNvSpPr>
              <a:spLocks noChangeShapeType="1"/>
            </p:cNvSpPr>
            <p:nvPr/>
          </p:nvSpPr>
          <p:spPr bwMode="auto">
            <a:xfrm>
              <a:off x="8093483" y="1692401"/>
              <a:ext cx="1253717" cy="0"/>
            </a:xfrm>
            <a:prstGeom prst="line">
              <a:avLst/>
            </a:prstGeom>
            <a:noFill/>
            <a:ln w="9525">
              <a:solidFill>
                <a:schemeClr val="tx1">
                  <a:lumMod val="50000"/>
                  <a:lumOff val="50000"/>
                </a:schemeClr>
              </a:solidFill>
              <a:bevel/>
            </a:ln>
            <a:extLst>
              <a:ext uri="{909E8E84-426E-40DD-AFC4-6F175D3DCCD1}">
                <a14:hiddenFill xmlns:a14="http://schemas.microsoft.com/office/drawing/2010/main">
                  <a:noFill/>
                </a14:hiddenFill>
              </a:ext>
            </a:extLst>
          </p:spPr>
          <p:txBody>
            <a:bodyPr/>
            <a:lstStyle/>
            <a:p>
              <a:endParaRPr lang="zh-CN" altLang="en-US" dirty="0">
                <a:solidFill>
                  <a:schemeClr val="tx1">
                    <a:lumMod val="75000"/>
                    <a:lumOff val="25000"/>
                  </a:schemeClr>
                </a:solidFill>
                <a:cs typeface="+mn-ea"/>
                <a:sym typeface="+mn-lt"/>
              </a:endParaRPr>
            </a:p>
          </p:txBody>
        </p:sp>
      </p:grpSp>
      <p:sp>
        <p:nvSpPr>
          <p:cNvPr id="50" name="文本框 56"/>
          <p:cNvSpPr txBox="1">
            <a:spLocks noChangeArrowheads="1"/>
          </p:cNvSpPr>
          <p:nvPr/>
        </p:nvSpPr>
        <p:spPr bwMode="auto">
          <a:xfrm>
            <a:off x="1046480" y="325755"/>
            <a:ext cx="4613275"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800" dirty="0">
                <a:solidFill>
                  <a:schemeClr val="tx1">
                    <a:lumMod val="75000"/>
                    <a:lumOff val="25000"/>
                  </a:schemeClr>
                </a:solidFill>
                <a:latin typeface="Agency FB" panose="020B0503020202020204" pitchFamily="34" charset="0"/>
                <a:cs typeface="+mn-ea"/>
                <a:sym typeface="+mn-lt"/>
              </a:rPr>
              <a:t>MQS-50</a:t>
            </a:r>
            <a:r>
              <a:rPr lang="zh-CN" altLang="en-US" sz="2800" dirty="0">
                <a:solidFill>
                  <a:schemeClr val="tx1">
                    <a:lumMod val="75000"/>
                    <a:lumOff val="25000"/>
                  </a:schemeClr>
                </a:solidFill>
                <a:latin typeface="Agency FB" panose="020B0503020202020204" pitchFamily="34" charset="0"/>
                <a:cs typeface="+mn-ea"/>
                <a:sym typeface="+mn-lt"/>
              </a:rPr>
              <a:t>手持式锚杆钻机特点</a:t>
            </a:r>
            <a:endParaRPr lang="en-US" altLang="zh-CN" sz="2800" b="1" dirty="0">
              <a:solidFill>
                <a:schemeClr val="tx1">
                  <a:lumMod val="75000"/>
                  <a:lumOff val="25000"/>
                </a:schemeClr>
              </a:solidFill>
              <a:latin typeface="Agency FB" panose="020B0503020202020204" pitchFamily="34" charset="0"/>
            </a:endParaRPr>
          </a:p>
        </p:txBody>
      </p:sp>
      <p:grpSp>
        <p:nvGrpSpPr>
          <p:cNvPr id="14" name="组合 13"/>
          <p:cNvGrpSpPr/>
          <p:nvPr/>
        </p:nvGrpSpPr>
        <p:grpSpPr>
          <a:xfrm>
            <a:off x="7486015" y="2212975"/>
            <a:ext cx="3482339" cy="410210"/>
            <a:chOff x="7981378" y="1282151"/>
            <a:chExt cx="2553207" cy="410250"/>
          </a:xfrm>
        </p:grpSpPr>
        <p:sp>
          <p:nvSpPr>
            <p:cNvPr id="19" name="TextBox 23"/>
            <p:cNvSpPr>
              <a:spLocks noChangeArrowheads="1"/>
            </p:cNvSpPr>
            <p:nvPr/>
          </p:nvSpPr>
          <p:spPr bwMode="auto">
            <a:xfrm>
              <a:off x="7981378" y="1282151"/>
              <a:ext cx="2553207" cy="36833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b="1" dirty="0">
                  <a:solidFill>
                    <a:schemeClr val="tx1">
                      <a:lumMod val="75000"/>
                      <a:lumOff val="25000"/>
                    </a:schemeClr>
                  </a:solidFill>
                  <a:latin typeface="+mn-lt"/>
                  <a:ea typeface="+mn-ea"/>
                  <a:cs typeface="+mn-ea"/>
                  <a:sym typeface="+mn-lt"/>
                </a:rPr>
                <a:t>金属马达齿轮，使用寿命更长。</a:t>
              </a:r>
              <a:endParaRPr lang="zh-CN" altLang="en-US" b="1" dirty="0">
                <a:solidFill>
                  <a:schemeClr val="tx1">
                    <a:lumMod val="75000"/>
                    <a:lumOff val="25000"/>
                  </a:schemeClr>
                </a:solidFill>
                <a:latin typeface="+mn-lt"/>
                <a:ea typeface="+mn-ea"/>
                <a:cs typeface="+mn-ea"/>
                <a:sym typeface="+mn-lt"/>
              </a:endParaRPr>
            </a:p>
          </p:txBody>
        </p:sp>
        <p:sp>
          <p:nvSpPr>
            <p:cNvPr id="20" name="直接连接符 24"/>
            <p:cNvSpPr>
              <a:spLocks noChangeShapeType="1"/>
            </p:cNvSpPr>
            <p:nvPr/>
          </p:nvSpPr>
          <p:spPr bwMode="auto">
            <a:xfrm>
              <a:off x="8093483" y="1692401"/>
              <a:ext cx="1253717" cy="0"/>
            </a:xfrm>
            <a:prstGeom prst="line">
              <a:avLst/>
            </a:prstGeom>
            <a:noFill/>
            <a:ln w="9525">
              <a:solidFill>
                <a:schemeClr val="tx1">
                  <a:lumMod val="50000"/>
                  <a:lumOff val="50000"/>
                </a:schemeClr>
              </a:solidFill>
              <a:bevel/>
            </a:ln>
            <a:extLst>
              <a:ext uri="{909E8E84-426E-40DD-AFC4-6F175D3DCCD1}">
                <a14:hiddenFill xmlns:a14="http://schemas.microsoft.com/office/drawing/2010/main">
                  <a:noFill/>
                </a14:hiddenFill>
              </a:ext>
            </a:extLst>
          </p:spPr>
          <p:txBody>
            <a:bodyPr/>
            <a:lstStyle/>
            <a:p>
              <a:endParaRPr lang="zh-CN" altLang="en-US" dirty="0">
                <a:solidFill>
                  <a:schemeClr val="tx1">
                    <a:lumMod val="75000"/>
                    <a:lumOff val="25000"/>
                  </a:schemeClr>
                </a:solidFill>
                <a:cs typeface="+mn-ea"/>
                <a:sym typeface="+mn-lt"/>
              </a:endParaRPr>
            </a:p>
          </p:txBody>
        </p:sp>
      </p:grpSp>
      <p:grpSp>
        <p:nvGrpSpPr>
          <p:cNvPr id="33" name="组合 32"/>
          <p:cNvGrpSpPr/>
          <p:nvPr/>
        </p:nvGrpSpPr>
        <p:grpSpPr>
          <a:xfrm>
            <a:off x="7639050" y="4152265"/>
            <a:ext cx="3714115" cy="410210"/>
            <a:chOff x="7981378" y="1282151"/>
            <a:chExt cx="2723142" cy="410250"/>
          </a:xfrm>
        </p:grpSpPr>
        <p:sp>
          <p:nvSpPr>
            <p:cNvPr id="34" name="TextBox 23"/>
            <p:cNvSpPr>
              <a:spLocks noChangeArrowheads="1"/>
            </p:cNvSpPr>
            <p:nvPr/>
          </p:nvSpPr>
          <p:spPr bwMode="auto">
            <a:xfrm>
              <a:off x="7981378" y="1282151"/>
              <a:ext cx="2723142" cy="36833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b="1" dirty="0">
                  <a:solidFill>
                    <a:schemeClr val="tx1">
                      <a:lumMod val="75000"/>
                      <a:lumOff val="25000"/>
                    </a:schemeClr>
                  </a:solidFill>
                  <a:latin typeface="+mn-lt"/>
                  <a:ea typeface="+mn-ea"/>
                  <a:cs typeface="+mn-ea"/>
                  <a:sym typeface="+mn-lt"/>
                </a:rPr>
                <a:t>an</a:t>
              </a:r>
              <a:r>
                <a:rPr lang="zh-CN" altLang="en-US" b="1" dirty="0">
                  <a:solidFill>
                    <a:schemeClr val="tx1">
                      <a:lumMod val="75000"/>
                      <a:lumOff val="25000"/>
                    </a:schemeClr>
                  </a:solidFill>
                  <a:latin typeface="+mn-lt"/>
                  <a:ea typeface="+mn-ea"/>
                  <a:cs typeface="+mn-ea"/>
                  <a:sym typeface="+mn-lt"/>
                </a:rPr>
                <a:t>全防爆，结构合理，适应性强</a:t>
              </a:r>
              <a:endParaRPr lang="zh-CN" altLang="en-US" b="1" dirty="0">
                <a:solidFill>
                  <a:schemeClr val="tx1">
                    <a:lumMod val="75000"/>
                    <a:lumOff val="25000"/>
                  </a:schemeClr>
                </a:solidFill>
                <a:latin typeface="+mn-lt"/>
                <a:ea typeface="+mn-ea"/>
                <a:cs typeface="+mn-ea"/>
                <a:sym typeface="+mn-lt"/>
              </a:endParaRPr>
            </a:p>
          </p:txBody>
        </p:sp>
        <p:sp>
          <p:nvSpPr>
            <p:cNvPr id="40" name="直接连接符 24"/>
            <p:cNvSpPr>
              <a:spLocks noChangeShapeType="1"/>
            </p:cNvSpPr>
            <p:nvPr/>
          </p:nvSpPr>
          <p:spPr bwMode="auto">
            <a:xfrm>
              <a:off x="8093483" y="1692401"/>
              <a:ext cx="1253717" cy="0"/>
            </a:xfrm>
            <a:prstGeom prst="line">
              <a:avLst/>
            </a:prstGeom>
            <a:noFill/>
            <a:ln w="9525">
              <a:solidFill>
                <a:schemeClr val="tx1">
                  <a:lumMod val="50000"/>
                  <a:lumOff val="50000"/>
                </a:schemeClr>
              </a:solidFill>
              <a:bevel/>
            </a:ln>
            <a:extLst>
              <a:ext uri="{909E8E84-426E-40DD-AFC4-6F175D3DCCD1}">
                <a14:hiddenFill xmlns:a14="http://schemas.microsoft.com/office/drawing/2010/main">
                  <a:noFill/>
                </a14:hiddenFill>
              </a:ext>
            </a:extLst>
          </p:spPr>
          <p:txBody>
            <a:bodyPr/>
            <a:lstStyle/>
            <a:p>
              <a:endParaRPr lang="zh-CN" altLang="en-US" dirty="0">
                <a:solidFill>
                  <a:schemeClr val="tx1">
                    <a:lumMod val="75000"/>
                    <a:lumOff val="2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34000">
                                          <p:cBhvr additive="base">
                                            <p:cTn id="7" dur="750" fill="hold"/>
                                            <p:tgtEl>
                                              <p:spTgt spid="50"/>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1500"/>
                                </p:stCondLst>
                                <p:childTnLst>
                                  <p:par>
                                    <p:cTn id="31" presetID="2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par>
                                    <p:cTn id="34" presetID="22" presetClass="entr" presetSubtype="8"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par>
                                    <p:cTn id="37" presetID="22" presetClass="entr" presetSubtype="8"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par>
                                    <p:cTn id="40" presetID="22" presetClass="entr" presetSubtype="8"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par>
                              <p:cTn id="43" fill="hold">
                                <p:stCondLst>
                                  <p:cond delay="2000"/>
                                </p:stCondLst>
                                <p:childTnLst>
                                  <p:par>
                                    <p:cTn id="44" presetID="2" presetClass="entr" presetSubtype="2" fill="hold" nodeType="afterEffect" p14:presetBounceEnd="60000">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14:bounceEnd="60000">
                                          <p:cBhvr additive="base">
                                            <p:cTn id="46" dur="125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47" dur="1250" fill="hold"/>
                                            <p:tgtEl>
                                              <p:spTgt spid="37"/>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14:presetBounceEnd="60000">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14:bounceEnd="60000">
                                          <p:cBhvr additive="base">
                                            <p:cTn id="50" dur="125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51" dur="125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14:presetBounceEnd="60000">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14:bounceEnd="60000">
                                          <p:cBhvr additive="base">
                                            <p:cTn id="54" dur="1250" fill="hold"/>
                                            <p:tgtEl>
                                              <p:spTgt spid="27"/>
                                            </p:tgtEl>
                                            <p:attrNameLst>
                                              <p:attrName>ppt_x</p:attrName>
                                            </p:attrNameLst>
                                          </p:cBhvr>
                                          <p:tavLst>
                                            <p:tav tm="0">
                                              <p:val>
                                                <p:strVal val="1+#ppt_w/2"/>
                                              </p:val>
                                            </p:tav>
                                            <p:tav tm="100000">
                                              <p:val>
                                                <p:strVal val="#ppt_x"/>
                                              </p:val>
                                            </p:tav>
                                          </p:tavLst>
                                        </p:anim>
                                        <p:anim calcmode="lin" valueType="num" p14:bounceEnd="60000">
                                          <p:cBhvr additive="base">
                                            <p:cTn id="55" dur="1250" fill="hold"/>
                                            <p:tgtEl>
                                              <p:spTgt spid="27"/>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14:presetBounceEnd="60000">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14:bounceEnd="60000">
                                          <p:cBhvr additive="base">
                                            <p:cTn id="58" dur="1250" fill="hold"/>
                                            <p:tgtEl>
                                              <p:spTgt spid="30"/>
                                            </p:tgtEl>
                                            <p:attrNameLst>
                                              <p:attrName>ppt_x</p:attrName>
                                            </p:attrNameLst>
                                          </p:cBhvr>
                                          <p:tavLst>
                                            <p:tav tm="0">
                                              <p:val>
                                                <p:strVal val="1+#ppt_w/2"/>
                                              </p:val>
                                            </p:tav>
                                            <p:tav tm="100000">
                                              <p:val>
                                                <p:strVal val="#ppt_x"/>
                                              </p:val>
                                            </p:tav>
                                          </p:tavLst>
                                        </p:anim>
                                        <p:anim calcmode="lin" valueType="num" p14:bounceEnd="60000">
                                          <p:cBhvr additive="base">
                                            <p:cTn id="59" dur="1250" fill="hold"/>
                                            <p:tgtEl>
                                              <p:spTgt spid="30"/>
                                            </p:tgtEl>
                                            <p:attrNameLst>
                                              <p:attrName>ppt_y</p:attrName>
                                            </p:attrNameLst>
                                          </p:cBhvr>
                                          <p:tavLst>
                                            <p:tav tm="0">
                                              <p:val>
                                                <p:strVal val="#ppt_y"/>
                                              </p:val>
                                            </p:tav>
                                            <p:tav tm="100000">
                                              <p:val>
                                                <p:strVal val="#ppt_y"/>
                                              </p:val>
                                            </p:tav>
                                          </p:tavLst>
                                        </p:anim>
                                      </p:childTnLst>
                                    </p:cTn>
                                  </p:par>
                                </p:childTnLst>
                              </p:cTn>
                            </p:par>
                            <p:par>
                              <p:cTn id="60" fill="hold">
                                <p:stCondLst>
                                  <p:cond delay="3500"/>
                                </p:stCondLst>
                                <p:childTnLst>
                                  <p:par>
                                    <p:cTn id="61" presetID="42" presetClass="entr" presetSubtype="0" fill="hold"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1000"/>
                                            <p:tgtEl>
                                              <p:spTgt spid="45"/>
                                            </p:tgtEl>
                                          </p:cBhvr>
                                        </p:animEffect>
                                        <p:anim calcmode="lin" valueType="num">
                                          <p:cBhvr>
                                            <p:cTn id="64" dur="1000" fill="hold"/>
                                            <p:tgtEl>
                                              <p:spTgt spid="45"/>
                                            </p:tgtEl>
                                            <p:attrNameLst>
                                              <p:attrName>ppt_x</p:attrName>
                                            </p:attrNameLst>
                                          </p:cBhvr>
                                          <p:tavLst>
                                            <p:tav tm="0">
                                              <p:val>
                                                <p:strVal val="#ppt_x"/>
                                              </p:val>
                                            </p:tav>
                                            <p:tav tm="100000">
                                              <p:val>
                                                <p:strVal val="#ppt_x"/>
                                              </p:val>
                                            </p:tav>
                                          </p:tavLst>
                                        </p:anim>
                                        <p:anim calcmode="lin" valueType="num">
                                          <p:cBhvr>
                                            <p:cTn id="65" dur="1000" fill="hold"/>
                                            <p:tgtEl>
                                              <p:spTgt spid="45"/>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fade">
                                          <p:cBhvr>
                                            <p:cTn id="68" dur="1000"/>
                                            <p:tgtEl>
                                              <p:spTgt spid="46"/>
                                            </p:tgtEl>
                                          </p:cBhvr>
                                        </p:animEffect>
                                        <p:anim calcmode="lin" valueType="num">
                                          <p:cBhvr>
                                            <p:cTn id="69" dur="1000" fill="hold"/>
                                            <p:tgtEl>
                                              <p:spTgt spid="46"/>
                                            </p:tgtEl>
                                            <p:attrNameLst>
                                              <p:attrName>ppt_x</p:attrName>
                                            </p:attrNameLst>
                                          </p:cBhvr>
                                          <p:tavLst>
                                            <p:tav tm="0">
                                              <p:val>
                                                <p:strVal val="#ppt_x"/>
                                              </p:val>
                                            </p:tav>
                                            <p:tav tm="100000">
                                              <p:val>
                                                <p:strVal val="#ppt_x"/>
                                              </p:val>
                                            </p:tav>
                                          </p:tavLst>
                                        </p:anim>
                                        <p:anim calcmode="lin" valueType="num">
                                          <p:cBhvr>
                                            <p:cTn id="7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5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750" fill="hold"/>
                                            <p:tgtEl>
                                              <p:spTgt spid="50"/>
                                            </p:tgtEl>
                                            <p:attrNameLst>
                                              <p:attrName>ppt_x</p:attrName>
                                            </p:attrNameLst>
                                          </p:cBhvr>
                                          <p:tavLst>
                                            <p:tav tm="0">
                                              <p:val>
                                                <p:strVal val="1+#ppt_w/2"/>
                                              </p:val>
                                            </p:tav>
                                            <p:tav tm="100000">
                                              <p:val>
                                                <p:strVal val="#ppt_x"/>
                                              </p:val>
                                            </p:tav>
                                          </p:tavLst>
                                        </p:anim>
                                        <p:anim calcmode="lin" valueType="num">
                                          <p:cBhvr additive="base">
                                            <p:cTn id="8" dur="7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1500"/>
                                </p:stCondLst>
                                <p:childTnLst>
                                  <p:par>
                                    <p:cTn id="31" presetID="2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par>
                                    <p:cTn id="34" presetID="22" presetClass="entr" presetSubtype="8"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par>
                                    <p:cTn id="37" presetID="22" presetClass="entr" presetSubtype="8"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par>
                                    <p:cTn id="40" presetID="22" presetClass="entr" presetSubtype="8"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par>
                              <p:cTn id="43" fill="hold">
                                <p:stCondLst>
                                  <p:cond delay="2000"/>
                                </p:stCondLst>
                                <p:childTnLst>
                                  <p:par>
                                    <p:cTn id="44" presetID="2" presetClass="entr" presetSubtype="2"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1250" fill="hold"/>
                                            <p:tgtEl>
                                              <p:spTgt spid="37"/>
                                            </p:tgtEl>
                                            <p:attrNameLst>
                                              <p:attrName>ppt_x</p:attrName>
                                            </p:attrNameLst>
                                          </p:cBhvr>
                                          <p:tavLst>
                                            <p:tav tm="0">
                                              <p:val>
                                                <p:strVal val="1+#ppt_w/2"/>
                                              </p:val>
                                            </p:tav>
                                            <p:tav tm="100000">
                                              <p:val>
                                                <p:strVal val="#ppt_x"/>
                                              </p:val>
                                            </p:tav>
                                          </p:tavLst>
                                        </p:anim>
                                        <p:anim calcmode="lin" valueType="num">
                                          <p:cBhvr additive="base">
                                            <p:cTn id="47" dur="1250" fill="hold"/>
                                            <p:tgtEl>
                                              <p:spTgt spid="37"/>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1250" fill="hold"/>
                                            <p:tgtEl>
                                              <p:spTgt spid="24"/>
                                            </p:tgtEl>
                                            <p:attrNameLst>
                                              <p:attrName>ppt_x</p:attrName>
                                            </p:attrNameLst>
                                          </p:cBhvr>
                                          <p:tavLst>
                                            <p:tav tm="0">
                                              <p:val>
                                                <p:strVal val="1+#ppt_w/2"/>
                                              </p:val>
                                            </p:tav>
                                            <p:tav tm="100000">
                                              <p:val>
                                                <p:strVal val="#ppt_x"/>
                                              </p:val>
                                            </p:tav>
                                          </p:tavLst>
                                        </p:anim>
                                        <p:anim calcmode="lin" valueType="num">
                                          <p:cBhvr additive="base">
                                            <p:cTn id="51" dur="125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1250" fill="hold"/>
                                            <p:tgtEl>
                                              <p:spTgt spid="27"/>
                                            </p:tgtEl>
                                            <p:attrNameLst>
                                              <p:attrName>ppt_x</p:attrName>
                                            </p:attrNameLst>
                                          </p:cBhvr>
                                          <p:tavLst>
                                            <p:tav tm="0">
                                              <p:val>
                                                <p:strVal val="1+#ppt_w/2"/>
                                              </p:val>
                                            </p:tav>
                                            <p:tav tm="100000">
                                              <p:val>
                                                <p:strVal val="#ppt_x"/>
                                              </p:val>
                                            </p:tav>
                                          </p:tavLst>
                                        </p:anim>
                                        <p:anim calcmode="lin" valueType="num">
                                          <p:cBhvr additive="base">
                                            <p:cTn id="55" dur="1250" fill="hold"/>
                                            <p:tgtEl>
                                              <p:spTgt spid="27"/>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additive="base">
                                            <p:cTn id="58" dur="1250" fill="hold"/>
                                            <p:tgtEl>
                                              <p:spTgt spid="30"/>
                                            </p:tgtEl>
                                            <p:attrNameLst>
                                              <p:attrName>ppt_x</p:attrName>
                                            </p:attrNameLst>
                                          </p:cBhvr>
                                          <p:tavLst>
                                            <p:tav tm="0">
                                              <p:val>
                                                <p:strVal val="1+#ppt_w/2"/>
                                              </p:val>
                                            </p:tav>
                                            <p:tav tm="100000">
                                              <p:val>
                                                <p:strVal val="#ppt_x"/>
                                              </p:val>
                                            </p:tav>
                                          </p:tavLst>
                                        </p:anim>
                                        <p:anim calcmode="lin" valueType="num">
                                          <p:cBhvr additive="base">
                                            <p:cTn id="59" dur="1250" fill="hold"/>
                                            <p:tgtEl>
                                              <p:spTgt spid="30"/>
                                            </p:tgtEl>
                                            <p:attrNameLst>
                                              <p:attrName>ppt_y</p:attrName>
                                            </p:attrNameLst>
                                          </p:cBhvr>
                                          <p:tavLst>
                                            <p:tav tm="0">
                                              <p:val>
                                                <p:strVal val="#ppt_y"/>
                                              </p:val>
                                            </p:tav>
                                            <p:tav tm="100000">
                                              <p:val>
                                                <p:strVal val="#ppt_y"/>
                                              </p:val>
                                            </p:tav>
                                          </p:tavLst>
                                        </p:anim>
                                      </p:childTnLst>
                                    </p:cTn>
                                  </p:par>
                                </p:childTnLst>
                              </p:cTn>
                            </p:par>
                            <p:par>
                              <p:cTn id="60" fill="hold">
                                <p:stCondLst>
                                  <p:cond delay="3500"/>
                                </p:stCondLst>
                                <p:childTnLst>
                                  <p:par>
                                    <p:cTn id="61" presetID="42" presetClass="entr" presetSubtype="0" fill="hold"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1000"/>
                                            <p:tgtEl>
                                              <p:spTgt spid="45"/>
                                            </p:tgtEl>
                                          </p:cBhvr>
                                        </p:animEffect>
                                        <p:anim calcmode="lin" valueType="num">
                                          <p:cBhvr>
                                            <p:cTn id="64" dur="1000" fill="hold"/>
                                            <p:tgtEl>
                                              <p:spTgt spid="45"/>
                                            </p:tgtEl>
                                            <p:attrNameLst>
                                              <p:attrName>ppt_x</p:attrName>
                                            </p:attrNameLst>
                                          </p:cBhvr>
                                          <p:tavLst>
                                            <p:tav tm="0">
                                              <p:val>
                                                <p:strVal val="#ppt_x"/>
                                              </p:val>
                                            </p:tav>
                                            <p:tav tm="100000">
                                              <p:val>
                                                <p:strVal val="#ppt_x"/>
                                              </p:val>
                                            </p:tav>
                                          </p:tavLst>
                                        </p:anim>
                                        <p:anim calcmode="lin" valueType="num">
                                          <p:cBhvr>
                                            <p:cTn id="65" dur="1000" fill="hold"/>
                                            <p:tgtEl>
                                              <p:spTgt spid="45"/>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fade">
                                          <p:cBhvr>
                                            <p:cTn id="68" dur="1000"/>
                                            <p:tgtEl>
                                              <p:spTgt spid="46"/>
                                            </p:tgtEl>
                                          </p:cBhvr>
                                        </p:animEffect>
                                        <p:anim calcmode="lin" valueType="num">
                                          <p:cBhvr>
                                            <p:cTn id="69" dur="1000" fill="hold"/>
                                            <p:tgtEl>
                                              <p:spTgt spid="46"/>
                                            </p:tgtEl>
                                            <p:attrNameLst>
                                              <p:attrName>ppt_x</p:attrName>
                                            </p:attrNameLst>
                                          </p:cBhvr>
                                          <p:tavLst>
                                            <p:tav tm="0">
                                              <p:val>
                                                <p:strVal val="#ppt_x"/>
                                              </p:val>
                                            </p:tav>
                                            <p:tav tm="100000">
                                              <p:val>
                                                <p:strVal val="#ppt_x"/>
                                              </p:val>
                                            </p:tav>
                                          </p:tavLst>
                                        </p:anim>
                                        <p:anim calcmode="lin" valueType="num">
                                          <p:cBhvr>
                                            <p:cTn id="7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50"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14214" y="1244599"/>
            <a:ext cx="4772645" cy="4492303"/>
            <a:chOff x="3087483" y="638497"/>
            <a:chExt cx="5929289" cy="5581006"/>
          </a:xfrm>
        </p:grpSpPr>
        <p:sp>
          <p:nvSpPr>
            <p:cNvPr id="9" name="椭圆 8"/>
            <p:cNvSpPr/>
            <p:nvPr/>
          </p:nvSpPr>
          <p:spPr>
            <a:xfrm>
              <a:off x="3305493" y="638497"/>
              <a:ext cx="5581014" cy="5581006"/>
            </a:xfrm>
            <a:prstGeom prst="ellipse">
              <a:avLst/>
            </a:prstGeom>
            <a:solidFill>
              <a:srgbClr val="FBF8EF"/>
            </a:solidFill>
            <a:ln>
              <a:solidFill>
                <a:schemeClr val="bg1">
                  <a:lumMod val="65000"/>
                </a:schemeClr>
              </a:solidFill>
            </a:ln>
            <a:effectLst>
              <a:outerShdw blurRad="812800" dist="381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087483" y="3524849"/>
              <a:ext cx="330200" cy="3302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686572" y="3524849"/>
              <a:ext cx="330200" cy="3302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6194425" y="3373120"/>
            <a:ext cx="5174615" cy="460375"/>
          </a:xfrm>
          <a:prstGeom prst="rect">
            <a:avLst/>
          </a:prstGeom>
          <a:noFill/>
        </p:spPr>
        <p:txBody>
          <a:bodyPr wrap="square" rtlCol="0">
            <a:spAutoFit/>
          </a:bodyPr>
          <a:lstStyle/>
          <a:p>
            <a:pPr eaLnBrk="1" hangingPunct="1"/>
            <a:r>
              <a:rPr lang="en-US" altLang="zh-CN" sz="2400" dirty="0">
                <a:solidFill>
                  <a:schemeClr val="tx1">
                    <a:lumMod val="75000"/>
                    <a:lumOff val="25000"/>
                  </a:schemeClr>
                </a:solidFill>
                <a:latin typeface="Agency FB" panose="020B0503020202020204" pitchFamily="34" charset="0"/>
                <a:cs typeface="+mn-ea"/>
                <a:sym typeface="+mn-lt"/>
              </a:rPr>
              <a:t>MQS-50</a:t>
            </a:r>
            <a:r>
              <a:rPr lang="zh-CN" altLang="en-US" sz="2400" dirty="0">
                <a:solidFill>
                  <a:schemeClr val="tx1">
                    <a:lumMod val="75000"/>
                    <a:lumOff val="25000"/>
                  </a:schemeClr>
                </a:solidFill>
                <a:latin typeface="Agency FB" panose="020B0503020202020204" pitchFamily="34" charset="0"/>
                <a:cs typeface="+mn-ea"/>
                <a:sym typeface="+mn-lt"/>
              </a:rPr>
              <a:t>手持式锚杆钻机产品实物图</a:t>
            </a:r>
            <a:endParaRPr lang="zh-CN" altLang="en-US" sz="2400" b="1" dirty="0">
              <a:solidFill>
                <a:schemeClr val="tx1">
                  <a:lumMod val="75000"/>
                  <a:lumOff val="25000"/>
                </a:schemeClr>
              </a:solidFill>
              <a:latin typeface="Arial" panose="020B0604020202020204" pitchFamily="34" charset="0"/>
              <a:cs typeface="Arial" panose="020B0604020202020204" pitchFamily="34" charset="0"/>
            </a:endParaRPr>
          </a:p>
        </p:txBody>
      </p:sp>
      <p:cxnSp>
        <p:nvCxnSpPr>
          <p:cNvPr id="7" name="直接连接符 6"/>
          <p:cNvCxnSpPr/>
          <p:nvPr/>
        </p:nvCxnSpPr>
        <p:spPr>
          <a:xfrm flipH="1">
            <a:off x="10452009" y="2568343"/>
            <a:ext cx="1680892" cy="2860892"/>
          </a:xfrm>
          <a:prstGeom prst="line">
            <a:avLst/>
          </a:prstGeom>
          <a:ln>
            <a:solidFill>
              <a:schemeClr val="tx1">
                <a:lumMod val="75000"/>
                <a:lumOff val="25000"/>
                <a:alpha val="48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0276527" y="3137361"/>
            <a:ext cx="1680892" cy="2860892"/>
          </a:xfrm>
          <a:prstGeom prst="line">
            <a:avLst/>
          </a:prstGeom>
          <a:ln>
            <a:solidFill>
              <a:schemeClr val="tx1">
                <a:lumMod val="75000"/>
                <a:lumOff val="25000"/>
                <a:alpha val="48000"/>
              </a:schemeClr>
            </a:solidFill>
          </a:ln>
        </p:spPr>
        <p:style>
          <a:lnRef idx="1">
            <a:schemeClr val="accent1"/>
          </a:lnRef>
          <a:fillRef idx="0">
            <a:schemeClr val="accent1"/>
          </a:fillRef>
          <a:effectRef idx="0">
            <a:schemeClr val="accent1"/>
          </a:effectRef>
          <a:fontRef idx="minor">
            <a:schemeClr val="tx1"/>
          </a:fontRef>
        </p:style>
      </p:cxnSp>
      <p:pic>
        <p:nvPicPr>
          <p:cNvPr id="2" name="图片 1" descr="MQS-50手持式锚杆钻机2"/>
          <p:cNvPicPr>
            <a:picLocks noChangeAspect="1"/>
          </p:cNvPicPr>
          <p:nvPr/>
        </p:nvPicPr>
        <p:blipFill>
          <a:blip r:embed="rId1"/>
          <a:stretch>
            <a:fillRect/>
          </a:stretch>
        </p:blipFill>
        <p:spPr>
          <a:xfrm>
            <a:off x="1680210" y="1516380"/>
            <a:ext cx="3941445" cy="3941445"/>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p:tgtEl>
                                          <p:spTgt spid="5"/>
                                        </p:tgtEl>
                                        <p:attrNameLst>
                                          <p:attrName>ppt_y</p:attrName>
                                        </p:attrNameLst>
                                      </p:cBhvr>
                                      <p:tavLst>
                                        <p:tav tm="0">
                                          <p:val>
                                            <p:strVal val="#ppt_y+#ppt_h*1.125000"/>
                                          </p:val>
                                        </p:tav>
                                        <p:tav tm="100000">
                                          <p:val>
                                            <p:strVal val="#ppt_y"/>
                                          </p:val>
                                        </p:tav>
                                      </p:tavLst>
                                    </p:anim>
                                    <p:animEffect transition="in" filter="wipe(up)">
                                      <p:cBhvr>
                                        <p:cTn id="15" dur="500"/>
                                        <p:tgtEl>
                                          <p:spTgt spid="5"/>
                                        </p:tgtEl>
                                      </p:cBhvr>
                                    </p:animEffect>
                                  </p:childTnLst>
                                </p:cTn>
                              </p:par>
                              <p:par>
                                <p:cTn id="16" presetID="14" presetClass="entr" presetSubtype="1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par>
                                <p:cTn id="19" presetID="14" presetClass="entr" presetSubtype="1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椭圆 26"/>
          <p:cNvSpPr/>
          <p:nvPr>
            <p:custDataLst>
              <p:tags r:id="rId1"/>
            </p:custDataLst>
          </p:nvPr>
        </p:nvSpPr>
        <p:spPr>
          <a:xfrm>
            <a:off x="3909877" y="1644246"/>
            <a:ext cx="408124" cy="408122"/>
          </a:xfrm>
          <a:prstGeom prst="ellipse">
            <a:avLst/>
          </a:prstGeom>
          <a:solidFill>
            <a:schemeClr val="tx1">
              <a:lumMod val="50000"/>
              <a:lumOff val="50000"/>
              <a:alpha val="35000"/>
            </a:schemeClr>
          </a:solidFill>
          <a:ln w="3175" cap="flat" cmpd="sng" algn="ctr">
            <a:no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A7A04"/>
              </a:solidFill>
              <a:effectLst/>
              <a:uLnTx/>
              <a:uFillTx/>
              <a:latin typeface="Calibri" panose="020F0502020204030204"/>
              <a:ea typeface="宋体" panose="02010600030101010101" pitchFamily="2" charset="-122"/>
            </a:endParaRPr>
          </a:p>
        </p:txBody>
      </p:sp>
      <p:sp>
        <p:nvSpPr>
          <p:cNvPr id="28" name="椭圆 27"/>
          <p:cNvSpPr/>
          <p:nvPr>
            <p:custDataLst>
              <p:tags r:id="rId2"/>
            </p:custDataLst>
          </p:nvPr>
        </p:nvSpPr>
        <p:spPr>
          <a:xfrm>
            <a:off x="10603581" y="4185848"/>
            <a:ext cx="410355" cy="410355"/>
          </a:xfrm>
          <a:prstGeom prst="ellipse">
            <a:avLst/>
          </a:prstGeom>
          <a:solidFill>
            <a:schemeClr val="tx1">
              <a:lumMod val="50000"/>
              <a:lumOff val="50000"/>
              <a:alpha val="35000"/>
            </a:schemeClr>
          </a:solidFill>
          <a:ln w="3175" cap="flat" cmpd="sng" algn="ctr">
            <a:no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A7A04"/>
              </a:solidFill>
              <a:effectLst/>
              <a:uLnTx/>
              <a:uFillTx/>
              <a:latin typeface="Calibri" panose="020F0502020204030204"/>
              <a:ea typeface="宋体" panose="02010600030101010101" pitchFamily="2" charset="-122"/>
            </a:endParaRPr>
          </a:p>
        </p:txBody>
      </p:sp>
      <p:sp>
        <p:nvSpPr>
          <p:cNvPr id="29" name="椭圆 28"/>
          <p:cNvSpPr/>
          <p:nvPr>
            <p:custDataLst>
              <p:tags r:id="rId3"/>
            </p:custDataLst>
          </p:nvPr>
        </p:nvSpPr>
        <p:spPr>
          <a:xfrm>
            <a:off x="5682337" y="4918905"/>
            <a:ext cx="612563" cy="612563"/>
          </a:xfrm>
          <a:prstGeom prst="ellipse">
            <a:avLst/>
          </a:prstGeom>
          <a:solidFill>
            <a:schemeClr val="tx1">
              <a:lumMod val="50000"/>
              <a:lumOff val="50000"/>
              <a:alpha val="35000"/>
            </a:schemeClr>
          </a:solidFill>
          <a:ln w="3175" cap="flat" cmpd="sng" algn="ctr">
            <a:no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A7A04"/>
              </a:solidFill>
              <a:effectLst/>
              <a:uLnTx/>
              <a:uFillTx/>
              <a:latin typeface="Calibri" panose="020F0502020204030204"/>
              <a:ea typeface="宋体" panose="02010600030101010101" pitchFamily="2" charset="-122"/>
            </a:endParaRPr>
          </a:p>
        </p:txBody>
      </p:sp>
      <p:sp>
        <p:nvSpPr>
          <p:cNvPr id="30" name="椭圆 29"/>
          <p:cNvSpPr/>
          <p:nvPr>
            <p:custDataLst>
              <p:tags r:id="rId4"/>
            </p:custDataLst>
          </p:nvPr>
        </p:nvSpPr>
        <p:spPr>
          <a:xfrm>
            <a:off x="1845735" y="4639735"/>
            <a:ext cx="625685" cy="625685"/>
          </a:xfrm>
          <a:prstGeom prst="ellipse">
            <a:avLst/>
          </a:prstGeom>
          <a:solidFill>
            <a:schemeClr val="tx1">
              <a:lumMod val="50000"/>
              <a:lumOff val="50000"/>
              <a:alpha val="35000"/>
            </a:schemeClr>
          </a:solidFill>
          <a:ln w="3175" cap="flat" cmpd="sng" algn="ctr">
            <a:no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A7A04"/>
              </a:solidFill>
              <a:effectLst/>
              <a:uLnTx/>
              <a:uFillTx/>
              <a:latin typeface="Calibri" panose="020F0502020204030204"/>
              <a:ea typeface="宋体" panose="02010600030101010101" pitchFamily="2" charset="-122"/>
            </a:endParaRPr>
          </a:p>
        </p:txBody>
      </p:sp>
      <p:grpSp>
        <p:nvGrpSpPr>
          <p:cNvPr id="31" name="组合 30"/>
          <p:cNvGrpSpPr/>
          <p:nvPr>
            <p:custDataLst>
              <p:tags r:id="rId5"/>
            </p:custDataLst>
          </p:nvPr>
        </p:nvGrpSpPr>
        <p:grpSpPr>
          <a:xfrm>
            <a:off x="875635" y="1495575"/>
            <a:ext cx="2810149" cy="2810149"/>
            <a:chOff x="656726" y="1399676"/>
            <a:chExt cx="2107612" cy="2107612"/>
          </a:xfrm>
        </p:grpSpPr>
        <p:sp>
          <p:nvSpPr>
            <p:cNvPr id="32" name="椭圆 31"/>
            <p:cNvSpPr/>
            <p:nvPr>
              <p:custDataLst>
                <p:tags r:id="rId6"/>
              </p:custDataLst>
            </p:nvPr>
          </p:nvSpPr>
          <p:spPr>
            <a:xfrm>
              <a:off x="656726" y="1399676"/>
              <a:ext cx="2107612" cy="2107612"/>
            </a:xfrm>
            <a:prstGeom prst="ellipse">
              <a:avLst/>
            </a:prstGeom>
            <a:noFill/>
            <a:ln w="3175" cap="flat" cmpd="sng" algn="ctr">
              <a:solidFill>
                <a:schemeClr val="tx1">
                  <a:lumMod val="75000"/>
                  <a:lumOff val="25000"/>
                  <a:alpha val="3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sp>
          <p:nvSpPr>
            <p:cNvPr id="33" name="Freeform 9"/>
            <p:cNvSpPr>
              <a:spLocks noEditPoints="1"/>
            </p:cNvSpPr>
            <p:nvPr>
              <p:custDataLst>
                <p:tags r:id="rId7"/>
              </p:custDataLst>
            </p:nvPr>
          </p:nvSpPr>
          <p:spPr bwMode="auto">
            <a:xfrm>
              <a:off x="1407670" y="1704851"/>
              <a:ext cx="606120" cy="664970"/>
            </a:xfrm>
            <a:custGeom>
              <a:avLst/>
              <a:gdLst>
                <a:gd name="T0" fmla="*/ 658813 w 2210"/>
                <a:gd name="T1" fmla="*/ 411007 h 2427"/>
                <a:gd name="T2" fmla="*/ 658813 w 2210"/>
                <a:gd name="T3" fmla="*/ 408329 h 2427"/>
                <a:gd name="T4" fmla="*/ 657024 w 2210"/>
                <a:gd name="T5" fmla="*/ 388388 h 2427"/>
                <a:gd name="T6" fmla="*/ 434936 w 2210"/>
                <a:gd name="T7" fmla="*/ 79166 h 2427"/>
                <a:gd name="T8" fmla="*/ 410789 w 2210"/>
                <a:gd name="T9" fmla="*/ 93451 h 2427"/>
                <a:gd name="T10" fmla="*/ 618867 w 2210"/>
                <a:gd name="T11" fmla="*/ 333329 h 2427"/>
                <a:gd name="T12" fmla="*/ 487104 w 2210"/>
                <a:gd name="T13" fmla="*/ 359817 h 2427"/>
                <a:gd name="T14" fmla="*/ 331195 w 2210"/>
                <a:gd name="T15" fmla="*/ 359817 h 2427"/>
                <a:gd name="T16" fmla="*/ 175286 w 2210"/>
                <a:gd name="T17" fmla="*/ 359817 h 2427"/>
                <a:gd name="T18" fmla="*/ 37263 w 2210"/>
                <a:gd name="T19" fmla="*/ 338389 h 2427"/>
                <a:gd name="T20" fmla="*/ 328512 w 2210"/>
                <a:gd name="T21" fmla="*/ 94047 h 2427"/>
                <a:gd name="T22" fmla="*/ 344908 w 2210"/>
                <a:gd name="T23" fmla="*/ 15774 h 2427"/>
                <a:gd name="T24" fmla="*/ 312116 w 2210"/>
                <a:gd name="T25" fmla="*/ 15774 h 2427"/>
                <a:gd name="T26" fmla="*/ 298 w 2210"/>
                <a:gd name="T27" fmla="*/ 388388 h 2427"/>
                <a:gd name="T28" fmla="*/ 0 w 2210"/>
                <a:gd name="T29" fmla="*/ 411007 h 2427"/>
                <a:gd name="T30" fmla="*/ 34282 w 2210"/>
                <a:gd name="T31" fmla="*/ 413090 h 2427"/>
                <a:gd name="T32" fmla="*/ 97182 w 2210"/>
                <a:gd name="T33" fmla="*/ 346127 h 2427"/>
                <a:gd name="T34" fmla="*/ 159486 w 2210"/>
                <a:gd name="T35" fmla="*/ 411900 h 2427"/>
                <a:gd name="T36" fmla="*/ 159486 w 2210"/>
                <a:gd name="T37" fmla="*/ 412793 h 2427"/>
                <a:gd name="T38" fmla="*/ 159486 w 2210"/>
                <a:gd name="T39" fmla="*/ 413090 h 2427"/>
                <a:gd name="T40" fmla="*/ 191086 w 2210"/>
                <a:gd name="T41" fmla="*/ 413090 h 2427"/>
                <a:gd name="T42" fmla="*/ 191086 w 2210"/>
                <a:gd name="T43" fmla="*/ 412793 h 2427"/>
                <a:gd name="T44" fmla="*/ 190787 w 2210"/>
                <a:gd name="T45" fmla="*/ 411602 h 2427"/>
                <a:gd name="T46" fmla="*/ 253390 w 2210"/>
                <a:gd name="T47" fmla="*/ 346127 h 2427"/>
                <a:gd name="T48" fmla="*/ 314203 w 2210"/>
                <a:gd name="T49" fmla="*/ 604160 h 2427"/>
                <a:gd name="T50" fmla="*/ 246533 w 2210"/>
                <a:gd name="T51" fmla="*/ 689575 h 2427"/>
                <a:gd name="T52" fmla="*/ 156207 w 2210"/>
                <a:gd name="T53" fmla="*/ 599398 h 2427"/>
                <a:gd name="T54" fmla="*/ 246533 w 2210"/>
                <a:gd name="T55" fmla="*/ 722313 h 2427"/>
                <a:gd name="T56" fmla="*/ 346995 w 2210"/>
                <a:gd name="T57" fmla="*/ 607731 h 2427"/>
                <a:gd name="T58" fmla="*/ 409299 w 2210"/>
                <a:gd name="T59" fmla="*/ 346127 h 2427"/>
                <a:gd name="T60" fmla="*/ 471603 w 2210"/>
                <a:gd name="T61" fmla="*/ 411602 h 2427"/>
                <a:gd name="T62" fmla="*/ 471603 w 2210"/>
                <a:gd name="T63" fmla="*/ 412793 h 2427"/>
                <a:gd name="T64" fmla="*/ 471603 w 2210"/>
                <a:gd name="T65" fmla="*/ 413090 h 2427"/>
                <a:gd name="T66" fmla="*/ 502904 w 2210"/>
                <a:gd name="T67" fmla="*/ 413090 h 2427"/>
                <a:gd name="T68" fmla="*/ 502904 w 2210"/>
                <a:gd name="T69" fmla="*/ 412793 h 2427"/>
                <a:gd name="T70" fmla="*/ 502904 w 2210"/>
                <a:gd name="T71" fmla="*/ 411900 h 2427"/>
                <a:gd name="T72" fmla="*/ 565208 w 2210"/>
                <a:gd name="T73" fmla="*/ 346127 h 2427"/>
                <a:gd name="T74" fmla="*/ 626021 w 2210"/>
                <a:gd name="T75" fmla="*/ 411007 h 2427"/>
                <a:gd name="T76" fmla="*/ 626021 w 2210"/>
                <a:gd name="T77" fmla="*/ 411007 h 2427"/>
                <a:gd name="T78" fmla="*/ 658813 w 2210"/>
                <a:gd name="T79" fmla="*/ 413090 h 2427"/>
                <a:gd name="T80" fmla="*/ 658813 w 2210"/>
                <a:gd name="T81" fmla="*/ 411602 h 2427"/>
                <a:gd name="T82" fmla="*/ 658813 w 2210"/>
                <a:gd name="T83" fmla="*/ 411007 h 24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defRPr/>
              </a:pPr>
              <a:endParaRPr kumimoji="0" lang="zh-CN" altLang="en-US" sz="2000" b="0" i="0" u="none" strike="noStrike" kern="0" cap="none" spc="0" normalizeH="0" baseline="0" noProof="0">
                <a:ln>
                  <a:noFill/>
                </a:ln>
                <a:solidFill>
                  <a:schemeClr val="tx1">
                    <a:lumMod val="50000"/>
                    <a:lumOff val="50000"/>
                  </a:schemeClr>
                </a:solidFill>
                <a:effectLst/>
                <a:uLnTx/>
                <a:uFillTx/>
                <a:ea typeface="宋体" panose="02010600030101010101" pitchFamily="2" charset="-122"/>
              </a:endParaRPr>
            </a:p>
          </p:txBody>
        </p:sp>
        <p:sp>
          <p:nvSpPr>
            <p:cNvPr id="34" name="文本框 66"/>
            <p:cNvSpPr txBox="1">
              <a:spLocks noChangeArrowheads="1"/>
            </p:cNvSpPr>
            <p:nvPr>
              <p:custDataLst>
                <p:tags r:id="rId8"/>
              </p:custDataLst>
            </p:nvPr>
          </p:nvSpPr>
          <p:spPr bwMode="auto">
            <a:xfrm>
              <a:off x="890906" y="2386009"/>
              <a:ext cx="1615442" cy="55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工作气压</a:t>
              </a:r>
              <a:r>
                <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Mpa0.4-0.63</a:t>
              </a:r>
              <a:endPar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额定气压</a:t>
              </a:r>
              <a:r>
                <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Mpa0.5</a:t>
              </a:r>
              <a:endPar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35" name="组合 34"/>
          <p:cNvGrpSpPr/>
          <p:nvPr>
            <p:custDataLst>
              <p:tags r:id="rId9"/>
            </p:custDataLst>
          </p:nvPr>
        </p:nvGrpSpPr>
        <p:grpSpPr>
          <a:xfrm>
            <a:off x="2661809" y="3365283"/>
            <a:ext cx="2904260" cy="2900970"/>
            <a:chOff x="2231335" y="2503062"/>
            <a:chExt cx="1895826" cy="1893678"/>
          </a:xfrm>
        </p:grpSpPr>
        <p:sp>
          <p:nvSpPr>
            <p:cNvPr id="36" name="椭圆 35"/>
            <p:cNvSpPr/>
            <p:nvPr>
              <p:custDataLst>
                <p:tags r:id="rId10"/>
              </p:custDataLst>
            </p:nvPr>
          </p:nvSpPr>
          <p:spPr>
            <a:xfrm>
              <a:off x="2231335" y="2503062"/>
              <a:ext cx="1895826" cy="1893678"/>
            </a:xfrm>
            <a:prstGeom prst="ellipse">
              <a:avLst/>
            </a:prstGeom>
            <a:noFill/>
            <a:ln w="3175" cap="flat" cmpd="sng" algn="ctr">
              <a:solidFill>
                <a:schemeClr val="tx1">
                  <a:lumMod val="75000"/>
                  <a:lumOff val="25000"/>
                  <a:alpha val="2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sp>
          <p:nvSpPr>
            <p:cNvPr id="37" name="Freeform 25"/>
            <p:cNvSpPr>
              <a:spLocks noEditPoints="1"/>
            </p:cNvSpPr>
            <p:nvPr>
              <p:custDataLst>
                <p:tags r:id="rId11"/>
              </p:custDataLst>
            </p:nvPr>
          </p:nvSpPr>
          <p:spPr bwMode="auto">
            <a:xfrm>
              <a:off x="2941446" y="2847850"/>
              <a:ext cx="490364" cy="588770"/>
            </a:xfrm>
            <a:custGeom>
              <a:avLst/>
              <a:gdLst>
                <a:gd name="T0" fmla="*/ 279400 w 2214"/>
                <a:gd name="T1" fmla="*/ 671513 h 2664"/>
                <a:gd name="T2" fmla="*/ 271576 w 2214"/>
                <a:gd name="T3" fmla="*/ 668488 h 2664"/>
                <a:gd name="T4" fmla="*/ 137050 w 2214"/>
                <a:gd name="T5" fmla="*/ 587826 h 2664"/>
                <a:gd name="T6" fmla="*/ 43664 w 2214"/>
                <a:gd name="T7" fmla="*/ 485990 h 2664"/>
                <a:gd name="T8" fmla="*/ 0 w 2214"/>
                <a:gd name="T9" fmla="*/ 339285 h 2664"/>
                <a:gd name="T10" fmla="*/ 0 w 2214"/>
                <a:gd name="T11" fmla="*/ 60245 h 2664"/>
                <a:gd name="T12" fmla="*/ 21201 w 2214"/>
                <a:gd name="T13" fmla="*/ 60245 h 2664"/>
                <a:gd name="T14" fmla="*/ 128973 w 2214"/>
                <a:gd name="T15" fmla="*/ 53943 h 2664"/>
                <a:gd name="T16" fmla="*/ 264509 w 2214"/>
                <a:gd name="T17" fmla="*/ 14872 h 2664"/>
                <a:gd name="T18" fmla="*/ 279400 w 2214"/>
                <a:gd name="T19" fmla="*/ 0 h 2664"/>
                <a:gd name="T20" fmla="*/ 294291 w 2214"/>
                <a:gd name="T21" fmla="*/ 14872 h 2664"/>
                <a:gd name="T22" fmla="*/ 430332 w 2214"/>
                <a:gd name="T23" fmla="*/ 53943 h 2664"/>
                <a:gd name="T24" fmla="*/ 537599 w 2214"/>
                <a:gd name="T25" fmla="*/ 60245 h 2664"/>
                <a:gd name="T26" fmla="*/ 558800 w 2214"/>
                <a:gd name="T27" fmla="*/ 60245 h 2664"/>
                <a:gd name="T28" fmla="*/ 558800 w 2214"/>
                <a:gd name="T29" fmla="*/ 339285 h 2664"/>
                <a:gd name="T30" fmla="*/ 515136 w 2214"/>
                <a:gd name="T31" fmla="*/ 485990 h 2664"/>
                <a:gd name="T32" fmla="*/ 421750 w 2214"/>
                <a:gd name="T33" fmla="*/ 587826 h 2664"/>
                <a:gd name="T34" fmla="*/ 287224 w 2214"/>
                <a:gd name="T35" fmla="*/ 668488 h 2664"/>
                <a:gd name="T36" fmla="*/ 279400 w 2214"/>
                <a:gd name="T37" fmla="*/ 671513 h 2664"/>
                <a:gd name="T38" fmla="*/ 42150 w 2214"/>
                <a:gd name="T39" fmla="*/ 102088 h 2664"/>
                <a:gd name="T40" fmla="*/ 42150 w 2214"/>
                <a:gd name="T41" fmla="*/ 339285 h 2664"/>
                <a:gd name="T42" fmla="*/ 163299 w 2214"/>
                <a:gd name="T43" fmla="*/ 555057 h 2664"/>
                <a:gd name="T44" fmla="*/ 279400 w 2214"/>
                <a:gd name="T45" fmla="*/ 625888 h 2664"/>
                <a:gd name="T46" fmla="*/ 396258 w 2214"/>
                <a:gd name="T47" fmla="*/ 554301 h 2664"/>
                <a:gd name="T48" fmla="*/ 516650 w 2214"/>
                <a:gd name="T49" fmla="*/ 339285 h 2664"/>
                <a:gd name="T50" fmla="*/ 516650 w 2214"/>
                <a:gd name="T51" fmla="*/ 102088 h 2664"/>
                <a:gd name="T52" fmla="*/ 425536 w 2214"/>
                <a:gd name="T53" fmla="*/ 95786 h 2664"/>
                <a:gd name="T54" fmla="*/ 279400 w 2214"/>
                <a:gd name="T55" fmla="*/ 56464 h 2664"/>
                <a:gd name="T56" fmla="*/ 133264 w 2214"/>
                <a:gd name="T57" fmla="*/ 95786 h 2664"/>
                <a:gd name="T58" fmla="*/ 42150 w 2214"/>
                <a:gd name="T59" fmla="*/ 102088 h 2664"/>
                <a:gd name="T60" fmla="*/ 317764 w 2214"/>
                <a:gd name="T61" fmla="*/ 109650 h 2664"/>
                <a:gd name="T62" fmla="*/ 159008 w 2214"/>
                <a:gd name="T63" fmla="*/ 379617 h 2664"/>
                <a:gd name="T64" fmla="*/ 300096 w 2214"/>
                <a:gd name="T65" fmla="*/ 315087 h 2664"/>
                <a:gd name="T66" fmla="*/ 264761 w 2214"/>
                <a:gd name="T67" fmla="*/ 544218 h 2664"/>
                <a:gd name="T68" fmla="*/ 441184 w 2214"/>
                <a:gd name="T69" fmla="*/ 215267 h 2664"/>
                <a:gd name="T70" fmla="*/ 311706 w 2214"/>
                <a:gd name="T71" fmla="*/ 244759 h 2664"/>
                <a:gd name="T72" fmla="*/ 317764 w 2214"/>
                <a:gd name="T73" fmla="*/ 109650 h 2664"/>
                <a:gd name="T74" fmla="*/ 317764 w 2214"/>
                <a:gd name="T75" fmla="*/ 109650 h 2664"/>
                <a:gd name="T76" fmla="*/ 317764 w 2214"/>
                <a:gd name="T77" fmla="*/ 109650 h 266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214" h="2664">
                  <a:moveTo>
                    <a:pt x="1107" y="2664"/>
                  </a:moveTo>
                  <a:cubicBezTo>
                    <a:pt x="1076" y="2652"/>
                    <a:pt x="1076" y="2652"/>
                    <a:pt x="1076" y="2652"/>
                  </a:cubicBezTo>
                  <a:cubicBezTo>
                    <a:pt x="1065" y="2647"/>
                    <a:pt x="806" y="2542"/>
                    <a:pt x="543" y="2332"/>
                  </a:cubicBezTo>
                  <a:cubicBezTo>
                    <a:pt x="387" y="2208"/>
                    <a:pt x="262" y="2072"/>
                    <a:pt x="173" y="1928"/>
                  </a:cubicBezTo>
                  <a:cubicBezTo>
                    <a:pt x="58" y="1744"/>
                    <a:pt x="0" y="1549"/>
                    <a:pt x="0" y="1346"/>
                  </a:cubicBezTo>
                  <a:cubicBezTo>
                    <a:pt x="0" y="239"/>
                    <a:pt x="0" y="239"/>
                    <a:pt x="0" y="239"/>
                  </a:cubicBezTo>
                  <a:cubicBezTo>
                    <a:pt x="84" y="239"/>
                    <a:pt x="84" y="239"/>
                    <a:pt x="84" y="239"/>
                  </a:cubicBezTo>
                  <a:cubicBezTo>
                    <a:pt x="86" y="239"/>
                    <a:pt x="288" y="239"/>
                    <a:pt x="511" y="214"/>
                  </a:cubicBezTo>
                  <a:cubicBezTo>
                    <a:pt x="885" y="172"/>
                    <a:pt x="1008" y="99"/>
                    <a:pt x="1048" y="59"/>
                  </a:cubicBezTo>
                  <a:cubicBezTo>
                    <a:pt x="1107" y="0"/>
                    <a:pt x="1107" y="0"/>
                    <a:pt x="1107" y="0"/>
                  </a:cubicBezTo>
                  <a:cubicBezTo>
                    <a:pt x="1166" y="59"/>
                    <a:pt x="1166" y="59"/>
                    <a:pt x="1166" y="59"/>
                  </a:cubicBezTo>
                  <a:cubicBezTo>
                    <a:pt x="1206" y="99"/>
                    <a:pt x="1329" y="172"/>
                    <a:pt x="1705" y="214"/>
                  </a:cubicBezTo>
                  <a:cubicBezTo>
                    <a:pt x="1928" y="239"/>
                    <a:pt x="2128" y="239"/>
                    <a:pt x="2130" y="239"/>
                  </a:cubicBezTo>
                  <a:cubicBezTo>
                    <a:pt x="2214" y="239"/>
                    <a:pt x="2214" y="239"/>
                    <a:pt x="2214" y="239"/>
                  </a:cubicBezTo>
                  <a:cubicBezTo>
                    <a:pt x="2214" y="1346"/>
                    <a:pt x="2214" y="1346"/>
                    <a:pt x="2214" y="1346"/>
                  </a:cubicBezTo>
                  <a:cubicBezTo>
                    <a:pt x="2214" y="1549"/>
                    <a:pt x="2156" y="1744"/>
                    <a:pt x="2041" y="1928"/>
                  </a:cubicBezTo>
                  <a:cubicBezTo>
                    <a:pt x="1951" y="2072"/>
                    <a:pt x="1827" y="2208"/>
                    <a:pt x="1671" y="2332"/>
                  </a:cubicBezTo>
                  <a:cubicBezTo>
                    <a:pt x="1408" y="2542"/>
                    <a:pt x="1149" y="2647"/>
                    <a:pt x="1138" y="2652"/>
                  </a:cubicBezTo>
                  <a:cubicBezTo>
                    <a:pt x="1107" y="2664"/>
                    <a:pt x="1107" y="2664"/>
                    <a:pt x="1107" y="2664"/>
                  </a:cubicBezTo>
                  <a:close/>
                  <a:moveTo>
                    <a:pt x="167" y="405"/>
                  </a:moveTo>
                  <a:cubicBezTo>
                    <a:pt x="167" y="1346"/>
                    <a:pt x="167" y="1346"/>
                    <a:pt x="167" y="1346"/>
                  </a:cubicBezTo>
                  <a:cubicBezTo>
                    <a:pt x="167" y="1659"/>
                    <a:pt x="329" y="1947"/>
                    <a:pt x="647" y="2202"/>
                  </a:cubicBezTo>
                  <a:cubicBezTo>
                    <a:pt x="840" y="2356"/>
                    <a:pt x="1033" y="2450"/>
                    <a:pt x="1107" y="2483"/>
                  </a:cubicBezTo>
                  <a:cubicBezTo>
                    <a:pt x="1181" y="2450"/>
                    <a:pt x="1377" y="2354"/>
                    <a:pt x="1570" y="2199"/>
                  </a:cubicBezTo>
                  <a:cubicBezTo>
                    <a:pt x="1886" y="1945"/>
                    <a:pt x="2047" y="1658"/>
                    <a:pt x="2047" y="1346"/>
                  </a:cubicBezTo>
                  <a:cubicBezTo>
                    <a:pt x="2047" y="405"/>
                    <a:pt x="2047" y="405"/>
                    <a:pt x="2047" y="405"/>
                  </a:cubicBezTo>
                  <a:cubicBezTo>
                    <a:pt x="1965" y="403"/>
                    <a:pt x="1831" y="396"/>
                    <a:pt x="1686" y="380"/>
                  </a:cubicBezTo>
                  <a:cubicBezTo>
                    <a:pt x="1412" y="350"/>
                    <a:pt x="1221" y="299"/>
                    <a:pt x="1107" y="224"/>
                  </a:cubicBezTo>
                  <a:cubicBezTo>
                    <a:pt x="993" y="299"/>
                    <a:pt x="802" y="350"/>
                    <a:pt x="528" y="380"/>
                  </a:cubicBezTo>
                  <a:cubicBezTo>
                    <a:pt x="383" y="396"/>
                    <a:pt x="249" y="403"/>
                    <a:pt x="167" y="405"/>
                  </a:cubicBezTo>
                  <a:close/>
                  <a:moveTo>
                    <a:pt x="1259" y="435"/>
                  </a:moveTo>
                  <a:cubicBezTo>
                    <a:pt x="630" y="1506"/>
                    <a:pt x="630" y="1506"/>
                    <a:pt x="630" y="1506"/>
                  </a:cubicBezTo>
                  <a:cubicBezTo>
                    <a:pt x="1189" y="1250"/>
                    <a:pt x="1189" y="1250"/>
                    <a:pt x="1189" y="1250"/>
                  </a:cubicBezTo>
                  <a:cubicBezTo>
                    <a:pt x="1049" y="2159"/>
                    <a:pt x="1049" y="2159"/>
                    <a:pt x="1049" y="2159"/>
                  </a:cubicBezTo>
                  <a:cubicBezTo>
                    <a:pt x="1748" y="854"/>
                    <a:pt x="1748" y="854"/>
                    <a:pt x="1748" y="854"/>
                  </a:cubicBezTo>
                  <a:cubicBezTo>
                    <a:pt x="1235" y="971"/>
                    <a:pt x="1235" y="971"/>
                    <a:pt x="1235" y="971"/>
                  </a:cubicBezTo>
                  <a:cubicBezTo>
                    <a:pt x="1259" y="435"/>
                    <a:pt x="1259" y="435"/>
                    <a:pt x="1259" y="435"/>
                  </a:cubicBezTo>
                  <a:close/>
                  <a:moveTo>
                    <a:pt x="1259" y="435"/>
                  </a:moveTo>
                  <a:cubicBezTo>
                    <a:pt x="1259" y="435"/>
                    <a:pt x="1259" y="435"/>
                    <a:pt x="1259" y="435"/>
                  </a:cubicBezTo>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defRPr/>
              </a:pPr>
              <a:endParaRPr kumimoji="0" lang="zh-CN" altLang="en-US" sz="2000" b="0" i="0" u="none" strike="noStrike" kern="0" cap="none" spc="0" normalizeH="0" baseline="0" noProof="0">
                <a:ln>
                  <a:noFill/>
                </a:ln>
                <a:solidFill>
                  <a:schemeClr val="tx1">
                    <a:lumMod val="50000"/>
                    <a:lumOff val="50000"/>
                  </a:schemeClr>
                </a:solidFill>
                <a:effectLst/>
                <a:uLnTx/>
                <a:uFillTx/>
                <a:ea typeface="宋体" panose="02010600030101010101" pitchFamily="2" charset="-122"/>
              </a:endParaRPr>
            </a:p>
          </p:txBody>
        </p:sp>
        <p:sp>
          <p:nvSpPr>
            <p:cNvPr id="38" name="文本框 37"/>
            <p:cNvSpPr txBox="1">
              <a:spLocks noChangeArrowheads="1"/>
            </p:cNvSpPr>
            <p:nvPr>
              <p:custDataLst>
                <p:tags r:id="rId12"/>
              </p:custDataLst>
            </p:nvPr>
          </p:nvSpPr>
          <p:spPr bwMode="auto">
            <a:xfrm>
              <a:off x="2376806" y="3501390"/>
              <a:ext cx="1615442" cy="69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耗气量</a:t>
              </a:r>
              <a:r>
                <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m3/min4</a:t>
              </a:r>
              <a:endPar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冲洗水压力（湿式钻孔）</a:t>
              </a:r>
              <a:r>
                <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Mpa0.6-1.2</a:t>
              </a:r>
              <a:endPar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39" name="组合 38"/>
          <p:cNvGrpSpPr/>
          <p:nvPr>
            <p:custDataLst>
              <p:tags r:id="rId13"/>
            </p:custDataLst>
          </p:nvPr>
        </p:nvGrpSpPr>
        <p:grpSpPr>
          <a:xfrm>
            <a:off x="4542094" y="1406316"/>
            <a:ext cx="2899405" cy="2899408"/>
            <a:chOff x="3740787" y="1544004"/>
            <a:chExt cx="2174554" cy="2174556"/>
          </a:xfrm>
        </p:grpSpPr>
        <p:sp>
          <p:nvSpPr>
            <p:cNvPr id="40" name="椭圆 39"/>
            <p:cNvSpPr/>
            <p:nvPr>
              <p:custDataLst>
                <p:tags r:id="rId14"/>
              </p:custDataLst>
            </p:nvPr>
          </p:nvSpPr>
          <p:spPr>
            <a:xfrm>
              <a:off x="3740787" y="1544004"/>
              <a:ext cx="2174554" cy="2174556"/>
            </a:xfrm>
            <a:prstGeom prst="ellipse">
              <a:avLst/>
            </a:prstGeom>
            <a:noFill/>
            <a:ln w="3175" cap="flat" cmpd="sng" algn="ctr">
              <a:solidFill>
                <a:schemeClr val="tx1">
                  <a:lumMod val="75000"/>
                  <a:lumOff val="25000"/>
                  <a:alpha val="2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sp>
          <p:nvSpPr>
            <p:cNvPr id="41" name="Freeform 5"/>
            <p:cNvSpPr>
              <a:spLocks noEditPoints="1"/>
            </p:cNvSpPr>
            <p:nvPr>
              <p:custDataLst>
                <p:tags r:id="rId15"/>
              </p:custDataLst>
            </p:nvPr>
          </p:nvSpPr>
          <p:spPr bwMode="auto">
            <a:xfrm>
              <a:off x="4555966" y="1841062"/>
              <a:ext cx="581098" cy="544948"/>
            </a:xfrm>
            <a:custGeom>
              <a:avLst/>
              <a:gdLst>
                <a:gd name="T0" fmla="*/ 626685 w 2950"/>
                <a:gd name="T1" fmla="*/ 176678 h 2765"/>
                <a:gd name="T2" fmla="*/ 514241 w 2950"/>
                <a:gd name="T3" fmla="*/ 9637 h 2765"/>
                <a:gd name="T4" fmla="*/ 496036 w 2950"/>
                <a:gd name="T5" fmla="*/ 0 h 2765"/>
                <a:gd name="T6" fmla="*/ 136003 w 2950"/>
                <a:gd name="T7" fmla="*/ 0 h 2765"/>
                <a:gd name="T8" fmla="*/ 117798 w 2950"/>
                <a:gd name="T9" fmla="*/ 9637 h 2765"/>
                <a:gd name="T10" fmla="*/ 5354 w 2950"/>
                <a:gd name="T11" fmla="*/ 176678 h 2765"/>
                <a:gd name="T12" fmla="*/ 5997 w 2950"/>
                <a:gd name="T13" fmla="*/ 202162 h 2765"/>
                <a:gd name="T14" fmla="*/ 298564 w 2950"/>
                <a:gd name="T15" fmla="*/ 583572 h 2765"/>
                <a:gd name="T16" fmla="*/ 315913 w 2950"/>
                <a:gd name="T17" fmla="*/ 592138 h 2765"/>
                <a:gd name="T18" fmla="*/ 333261 w 2950"/>
                <a:gd name="T19" fmla="*/ 583572 h 2765"/>
                <a:gd name="T20" fmla="*/ 625828 w 2950"/>
                <a:gd name="T21" fmla="*/ 202162 h 2765"/>
                <a:gd name="T22" fmla="*/ 626685 w 2950"/>
                <a:gd name="T23" fmla="*/ 176678 h 2765"/>
                <a:gd name="T24" fmla="*/ 403083 w 2950"/>
                <a:gd name="T25" fmla="*/ 201948 h 2765"/>
                <a:gd name="T26" fmla="*/ 315913 w 2950"/>
                <a:gd name="T27" fmla="*/ 520396 h 2765"/>
                <a:gd name="T28" fmla="*/ 228956 w 2950"/>
                <a:gd name="T29" fmla="*/ 201948 h 2765"/>
                <a:gd name="T30" fmla="*/ 403083 w 2950"/>
                <a:gd name="T31" fmla="*/ 201948 h 2765"/>
                <a:gd name="T32" fmla="*/ 235382 w 2950"/>
                <a:gd name="T33" fmla="*/ 175607 h 2765"/>
                <a:gd name="T34" fmla="*/ 315913 w 2950"/>
                <a:gd name="T35" fmla="*/ 46686 h 2765"/>
                <a:gd name="T36" fmla="*/ 396443 w 2950"/>
                <a:gd name="T37" fmla="*/ 175607 h 2765"/>
                <a:gd name="T38" fmla="*/ 235382 w 2950"/>
                <a:gd name="T39" fmla="*/ 175607 h 2765"/>
                <a:gd name="T40" fmla="*/ 345255 w 2950"/>
                <a:gd name="T41" fmla="*/ 43902 h 2765"/>
                <a:gd name="T42" fmla="*/ 471620 w 2950"/>
                <a:gd name="T43" fmla="*/ 43902 h 2765"/>
                <a:gd name="T44" fmla="*/ 418504 w 2950"/>
                <a:gd name="T45" fmla="*/ 161044 h 2765"/>
                <a:gd name="T46" fmla="*/ 345255 w 2950"/>
                <a:gd name="T47" fmla="*/ 43902 h 2765"/>
                <a:gd name="T48" fmla="*/ 213535 w 2950"/>
                <a:gd name="T49" fmla="*/ 161044 h 2765"/>
                <a:gd name="T50" fmla="*/ 160419 w 2950"/>
                <a:gd name="T51" fmla="*/ 43902 h 2765"/>
                <a:gd name="T52" fmla="*/ 286784 w 2950"/>
                <a:gd name="T53" fmla="*/ 43902 h 2765"/>
                <a:gd name="T54" fmla="*/ 213535 w 2950"/>
                <a:gd name="T55" fmla="*/ 161044 h 2765"/>
                <a:gd name="T56" fmla="*/ 279502 w 2950"/>
                <a:gd name="T57" fmla="*/ 486560 h 2765"/>
                <a:gd name="T58" fmla="*/ 61041 w 2950"/>
                <a:gd name="T59" fmla="*/ 201948 h 2765"/>
                <a:gd name="T60" fmla="*/ 201541 w 2950"/>
                <a:gd name="T61" fmla="*/ 201948 h 2765"/>
                <a:gd name="T62" fmla="*/ 279502 w 2950"/>
                <a:gd name="T63" fmla="*/ 486560 h 2765"/>
                <a:gd name="T64" fmla="*/ 430284 w 2950"/>
                <a:gd name="T65" fmla="*/ 201948 h 2765"/>
                <a:gd name="T66" fmla="*/ 570784 w 2950"/>
                <a:gd name="T67" fmla="*/ 201948 h 2765"/>
                <a:gd name="T68" fmla="*/ 352537 w 2950"/>
                <a:gd name="T69" fmla="*/ 486560 h 2765"/>
                <a:gd name="T70" fmla="*/ 430284 w 2950"/>
                <a:gd name="T71" fmla="*/ 201948 h 2765"/>
                <a:gd name="T72" fmla="*/ 573140 w 2950"/>
                <a:gd name="T73" fmla="*/ 175607 h 2765"/>
                <a:gd name="T74" fmla="*/ 440778 w 2950"/>
                <a:gd name="T75" fmla="*/ 175607 h 2765"/>
                <a:gd name="T76" fmla="*/ 493894 w 2950"/>
                <a:gd name="T77" fmla="*/ 58250 h 2765"/>
                <a:gd name="T78" fmla="*/ 573140 w 2950"/>
                <a:gd name="T79" fmla="*/ 175607 h 2765"/>
                <a:gd name="T80" fmla="*/ 137931 w 2950"/>
                <a:gd name="T81" fmla="*/ 58250 h 2765"/>
                <a:gd name="T82" fmla="*/ 191261 w 2950"/>
                <a:gd name="T83" fmla="*/ 175607 h 2765"/>
                <a:gd name="T84" fmla="*/ 58685 w 2950"/>
                <a:gd name="T85" fmla="*/ 175607 h 2765"/>
                <a:gd name="T86" fmla="*/ 137931 w 2950"/>
                <a:gd name="T87" fmla="*/ 58250 h 2765"/>
                <a:gd name="T88" fmla="*/ 137931 w 2950"/>
                <a:gd name="T89" fmla="*/ 58250 h 2765"/>
                <a:gd name="T90" fmla="*/ 137931 w 2950"/>
                <a:gd name="T91" fmla="*/ 58250 h 276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defRPr/>
              </a:pPr>
              <a:endParaRPr kumimoji="0" lang="zh-CN" altLang="en-US" sz="2000" b="0" i="0" u="none" strike="noStrike" kern="0" cap="none" spc="0" normalizeH="0" baseline="0" noProof="0">
                <a:ln>
                  <a:noFill/>
                </a:ln>
                <a:solidFill>
                  <a:schemeClr val="tx1">
                    <a:lumMod val="50000"/>
                    <a:lumOff val="50000"/>
                  </a:schemeClr>
                </a:solidFill>
                <a:effectLst/>
                <a:uLnTx/>
                <a:uFillTx/>
                <a:ea typeface="宋体" panose="02010600030101010101" pitchFamily="2" charset="-122"/>
              </a:endParaRPr>
            </a:p>
          </p:txBody>
        </p:sp>
        <p:sp>
          <p:nvSpPr>
            <p:cNvPr id="42" name="文本框 66"/>
            <p:cNvSpPr txBox="1">
              <a:spLocks noChangeArrowheads="1"/>
            </p:cNvSpPr>
            <p:nvPr>
              <p:custDataLst>
                <p:tags r:id="rId16"/>
              </p:custDataLst>
            </p:nvPr>
          </p:nvSpPr>
          <p:spPr bwMode="auto">
            <a:xfrm>
              <a:off x="4060826" y="2437070"/>
              <a:ext cx="1615442" cy="55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额定转速</a:t>
              </a:r>
              <a:r>
                <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r/min320</a:t>
              </a:r>
              <a:endPar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额定转矩</a:t>
              </a:r>
              <a:r>
                <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N.m50</a:t>
              </a:r>
              <a:endPar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3" name="组合 42"/>
          <p:cNvGrpSpPr/>
          <p:nvPr>
            <p:custDataLst>
              <p:tags r:id="rId17"/>
            </p:custDataLst>
          </p:nvPr>
        </p:nvGrpSpPr>
        <p:grpSpPr>
          <a:xfrm>
            <a:off x="6453898" y="3336821"/>
            <a:ext cx="2931402" cy="2931404"/>
            <a:chOff x="5323868" y="2826095"/>
            <a:chExt cx="1913543" cy="1913545"/>
          </a:xfrm>
        </p:grpSpPr>
        <p:sp>
          <p:nvSpPr>
            <p:cNvPr id="44" name="椭圆 43"/>
            <p:cNvSpPr/>
            <p:nvPr>
              <p:custDataLst>
                <p:tags r:id="rId18"/>
              </p:custDataLst>
            </p:nvPr>
          </p:nvSpPr>
          <p:spPr>
            <a:xfrm>
              <a:off x="5323868" y="2826095"/>
              <a:ext cx="1913543" cy="1913545"/>
            </a:xfrm>
            <a:prstGeom prst="ellipse">
              <a:avLst/>
            </a:prstGeom>
            <a:noFill/>
            <a:ln w="3175" cap="flat" cmpd="sng" algn="ctr">
              <a:solidFill>
                <a:schemeClr val="tx1">
                  <a:lumMod val="85000"/>
                  <a:lumOff val="15000"/>
                  <a:alpha val="2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sp>
          <p:nvSpPr>
            <p:cNvPr id="45" name="Freeform 17"/>
            <p:cNvSpPr>
              <a:spLocks noEditPoints="1"/>
            </p:cNvSpPr>
            <p:nvPr>
              <p:custDataLst>
                <p:tags r:id="rId19"/>
              </p:custDataLst>
            </p:nvPr>
          </p:nvSpPr>
          <p:spPr bwMode="auto">
            <a:xfrm>
              <a:off x="5955197" y="3146603"/>
              <a:ext cx="598230" cy="549098"/>
            </a:xfrm>
            <a:custGeom>
              <a:avLst/>
              <a:gdLst>
                <a:gd name="T0" fmla="*/ 359209 w 2069"/>
                <a:gd name="T1" fmla="*/ 0 h 1899"/>
                <a:gd name="T2" fmla="*/ 60617 w 2069"/>
                <a:gd name="T3" fmla="*/ 249426 h 1899"/>
                <a:gd name="T4" fmla="*/ 0 w 2069"/>
                <a:gd name="T5" fmla="*/ 249426 h 1899"/>
                <a:gd name="T6" fmla="*/ 83067 w 2069"/>
                <a:gd name="T7" fmla="*/ 360174 h 1899"/>
                <a:gd name="T8" fmla="*/ 165814 w 2069"/>
                <a:gd name="T9" fmla="*/ 249426 h 1899"/>
                <a:gd name="T10" fmla="*/ 116102 w 2069"/>
                <a:gd name="T11" fmla="*/ 249426 h 1899"/>
                <a:gd name="T12" fmla="*/ 359209 w 2069"/>
                <a:gd name="T13" fmla="*/ 55535 h 1899"/>
                <a:gd name="T14" fmla="*/ 608090 w 2069"/>
                <a:gd name="T15" fmla="*/ 304961 h 1899"/>
                <a:gd name="T16" fmla="*/ 359209 w 2069"/>
                <a:gd name="T17" fmla="*/ 554386 h 1899"/>
                <a:gd name="T18" fmla="*/ 152985 w 2069"/>
                <a:gd name="T19" fmla="*/ 443316 h 1899"/>
                <a:gd name="T20" fmla="*/ 88519 w 2069"/>
                <a:gd name="T21" fmla="*/ 443316 h 1899"/>
                <a:gd name="T22" fmla="*/ 359209 w 2069"/>
                <a:gd name="T23" fmla="*/ 609600 h 1899"/>
                <a:gd name="T24" fmla="*/ 663575 w 2069"/>
                <a:gd name="T25" fmla="*/ 304961 h 1899"/>
                <a:gd name="T26" fmla="*/ 359209 w 2069"/>
                <a:gd name="T27" fmla="*/ 0 h 1899"/>
                <a:gd name="T28" fmla="*/ 346380 w 2069"/>
                <a:gd name="T29" fmla="*/ 110749 h 1899"/>
                <a:gd name="T30" fmla="*/ 346380 w 2069"/>
                <a:gd name="T31" fmla="*/ 313949 h 1899"/>
                <a:gd name="T32" fmla="*/ 490064 w 2069"/>
                <a:gd name="T33" fmla="*/ 399017 h 1899"/>
                <a:gd name="T34" fmla="*/ 503214 w 2069"/>
                <a:gd name="T35" fmla="*/ 374941 h 1899"/>
                <a:gd name="T36" fmla="*/ 373963 w 2069"/>
                <a:gd name="T37" fmla="*/ 297256 h 1899"/>
                <a:gd name="T38" fmla="*/ 373963 w 2069"/>
                <a:gd name="T39" fmla="*/ 110749 h 1899"/>
                <a:gd name="T40" fmla="*/ 346380 w 2069"/>
                <a:gd name="T41" fmla="*/ 110749 h 1899"/>
                <a:gd name="T42" fmla="*/ 346380 w 2069"/>
                <a:gd name="T43" fmla="*/ 110749 h 1899"/>
                <a:gd name="T44" fmla="*/ 346380 w 2069"/>
                <a:gd name="T45" fmla="*/ 110749 h 18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69" h="1899">
                  <a:moveTo>
                    <a:pt x="1120" y="0"/>
                  </a:moveTo>
                  <a:cubicBezTo>
                    <a:pt x="655" y="0"/>
                    <a:pt x="270" y="334"/>
                    <a:pt x="189" y="777"/>
                  </a:cubicBezTo>
                  <a:cubicBezTo>
                    <a:pt x="0" y="777"/>
                    <a:pt x="0" y="777"/>
                    <a:pt x="0" y="777"/>
                  </a:cubicBezTo>
                  <a:cubicBezTo>
                    <a:pt x="259" y="1122"/>
                    <a:pt x="259" y="1122"/>
                    <a:pt x="259" y="1122"/>
                  </a:cubicBezTo>
                  <a:cubicBezTo>
                    <a:pt x="517" y="777"/>
                    <a:pt x="517" y="777"/>
                    <a:pt x="517" y="777"/>
                  </a:cubicBezTo>
                  <a:cubicBezTo>
                    <a:pt x="362" y="777"/>
                    <a:pt x="362" y="777"/>
                    <a:pt x="362" y="777"/>
                  </a:cubicBezTo>
                  <a:cubicBezTo>
                    <a:pt x="442" y="432"/>
                    <a:pt x="747" y="173"/>
                    <a:pt x="1120" y="173"/>
                  </a:cubicBezTo>
                  <a:cubicBezTo>
                    <a:pt x="1552" y="173"/>
                    <a:pt x="1896" y="518"/>
                    <a:pt x="1896" y="950"/>
                  </a:cubicBezTo>
                  <a:cubicBezTo>
                    <a:pt x="1896" y="1381"/>
                    <a:pt x="1552" y="1727"/>
                    <a:pt x="1120" y="1727"/>
                  </a:cubicBezTo>
                  <a:cubicBezTo>
                    <a:pt x="850" y="1727"/>
                    <a:pt x="615" y="1588"/>
                    <a:pt x="477" y="1381"/>
                  </a:cubicBezTo>
                  <a:cubicBezTo>
                    <a:pt x="276" y="1381"/>
                    <a:pt x="276" y="1381"/>
                    <a:pt x="276" y="1381"/>
                  </a:cubicBezTo>
                  <a:cubicBezTo>
                    <a:pt x="431" y="1686"/>
                    <a:pt x="753" y="1899"/>
                    <a:pt x="1120" y="1899"/>
                  </a:cubicBezTo>
                  <a:cubicBezTo>
                    <a:pt x="1643" y="1899"/>
                    <a:pt x="2069" y="1473"/>
                    <a:pt x="2069" y="950"/>
                  </a:cubicBezTo>
                  <a:cubicBezTo>
                    <a:pt x="2069" y="426"/>
                    <a:pt x="1643" y="0"/>
                    <a:pt x="1120" y="0"/>
                  </a:cubicBezTo>
                  <a:close/>
                  <a:moveTo>
                    <a:pt x="1080" y="345"/>
                  </a:moveTo>
                  <a:cubicBezTo>
                    <a:pt x="1080" y="978"/>
                    <a:pt x="1080" y="978"/>
                    <a:pt x="1080" y="978"/>
                  </a:cubicBezTo>
                  <a:cubicBezTo>
                    <a:pt x="1528" y="1243"/>
                    <a:pt x="1528" y="1243"/>
                    <a:pt x="1528" y="1243"/>
                  </a:cubicBezTo>
                  <a:cubicBezTo>
                    <a:pt x="1569" y="1168"/>
                    <a:pt x="1569" y="1168"/>
                    <a:pt x="1569" y="1168"/>
                  </a:cubicBezTo>
                  <a:cubicBezTo>
                    <a:pt x="1166" y="926"/>
                    <a:pt x="1166" y="926"/>
                    <a:pt x="1166" y="926"/>
                  </a:cubicBezTo>
                  <a:cubicBezTo>
                    <a:pt x="1166" y="345"/>
                    <a:pt x="1166" y="345"/>
                    <a:pt x="1166" y="345"/>
                  </a:cubicBezTo>
                  <a:lnTo>
                    <a:pt x="1080" y="345"/>
                  </a:lnTo>
                  <a:close/>
                  <a:moveTo>
                    <a:pt x="1080" y="345"/>
                  </a:moveTo>
                  <a:cubicBezTo>
                    <a:pt x="1080" y="345"/>
                    <a:pt x="1080" y="345"/>
                    <a:pt x="1080" y="345"/>
                  </a:cubicBezTo>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defRPr/>
              </a:pPr>
              <a:endParaRPr kumimoji="0" lang="zh-CN" altLang="en-US" sz="2000" b="0" i="0" u="none" strike="noStrike" kern="0" cap="none" spc="0" normalizeH="0" baseline="0" noProof="0">
                <a:ln>
                  <a:noFill/>
                </a:ln>
                <a:solidFill>
                  <a:schemeClr val="tx1">
                    <a:lumMod val="50000"/>
                    <a:lumOff val="50000"/>
                  </a:schemeClr>
                </a:solidFill>
                <a:effectLst/>
                <a:uLnTx/>
                <a:uFillTx/>
                <a:ea typeface="宋体" panose="02010600030101010101" pitchFamily="2" charset="-122"/>
              </a:endParaRPr>
            </a:p>
          </p:txBody>
        </p:sp>
        <p:sp>
          <p:nvSpPr>
            <p:cNvPr id="46" name="文本框 66"/>
            <p:cNvSpPr txBox="1">
              <a:spLocks noChangeArrowheads="1"/>
            </p:cNvSpPr>
            <p:nvPr>
              <p:custDataLst>
                <p:tags r:id="rId20"/>
              </p:custDataLst>
            </p:nvPr>
          </p:nvSpPr>
          <p:spPr bwMode="auto">
            <a:xfrm>
              <a:off x="5485766" y="3806190"/>
              <a:ext cx="1615442" cy="48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噪声</a:t>
              </a:r>
              <a:r>
                <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dB(A) ≤ 95</a:t>
              </a:r>
              <a:endPar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整机重量</a:t>
              </a:r>
              <a:r>
                <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Kg13.5</a:t>
              </a:r>
              <a:endPar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7" name="组合 46"/>
          <p:cNvGrpSpPr/>
          <p:nvPr>
            <p:custDataLst>
              <p:tags r:id="rId21"/>
            </p:custDataLst>
          </p:nvPr>
        </p:nvGrpSpPr>
        <p:grpSpPr>
          <a:xfrm>
            <a:off x="8384965" y="1452460"/>
            <a:ext cx="2853264" cy="2853264"/>
            <a:chOff x="6288724" y="1235712"/>
            <a:chExt cx="2139948" cy="2139948"/>
          </a:xfrm>
        </p:grpSpPr>
        <p:sp>
          <p:nvSpPr>
            <p:cNvPr id="48" name="椭圆 47"/>
            <p:cNvSpPr/>
            <p:nvPr>
              <p:custDataLst>
                <p:tags r:id="rId22"/>
              </p:custDataLst>
            </p:nvPr>
          </p:nvSpPr>
          <p:spPr>
            <a:xfrm>
              <a:off x="6288724" y="1235712"/>
              <a:ext cx="2139948" cy="2139948"/>
            </a:xfrm>
            <a:prstGeom prst="ellipse">
              <a:avLst/>
            </a:prstGeom>
            <a:noFill/>
            <a:ln w="3175" cap="flat" cmpd="sng" algn="ctr">
              <a:solidFill>
                <a:schemeClr val="tx1">
                  <a:lumMod val="85000"/>
                  <a:lumOff val="15000"/>
                  <a:alpha val="4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sp>
          <p:nvSpPr>
            <p:cNvPr id="49" name="Freeform 21"/>
            <p:cNvSpPr>
              <a:spLocks noEditPoints="1"/>
            </p:cNvSpPr>
            <p:nvPr>
              <p:custDataLst>
                <p:tags r:id="rId23"/>
              </p:custDataLst>
            </p:nvPr>
          </p:nvSpPr>
          <p:spPr bwMode="auto">
            <a:xfrm>
              <a:off x="7083894" y="1598170"/>
              <a:ext cx="542700" cy="543050"/>
            </a:xfrm>
            <a:custGeom>
              <a:avLst/>
              <a:gdLst>
                <a:gd name="T0" fmla="*/ 314698 w 2998"/>
                <a:gd name="T1" fmla="*/ 0 h 2998"/>
                <a:gd name="T2" fmla="*/ 437466 w 2998"/>
                <a:gd name="T3" fmla="*/ 24806 h 2998"/>
                <a:gd name="T4" fmla="*/ 537741 w 2998"/>
                <a:gd name="T5" fmla="*/ 92496 h 2998"/>
                <a:gd name="T6" fmla="*/ 605431 w 2998"/>
                <a:gd name="T7" fmla="*/ 192771 h 2998"/>
                <a:gd name="T8" fmla="*/ 630237 w 2998"/>
                <a:gd name="T9" fmla="*/ 315539 h 2998"/>
                <a:gd name="T10" fmla="*/ 605431 w 2998"/>
                <a:gd name="T11" fmla="*/ 438307 h 2998"/>
                <a:gd name="T12" fmla="*/ 537741 w 2998"/>
                <a:gd name="T13" fmla="*/ 538581 h 2998"/>
                <a:gd name="T14" fmla="*/ 437466 w 2998"/>
                <a:gd name="T15" fmla="*/ 605852 h 2998"/>
                <a:gd name="T16" fmla="*/ 314698 w 2998"/>
                <a:gd name="T17" fmla="*/ 630237 h 2998"/>
                <a:gd name="T18" fmla="*/ 205384 w 2998"/>
                <a:gd name="T19" fmla="*/ 610897 h 2998"/>
                <a:gd name="T20" fmla="*/ 112257 w 2998"/>
                <a:gd name="T21" fmla="*/ 557081 h 2998"/>
                <a:gd name="T22" fmla="*/ 188987 w 2998"/>
                <a:gd name="T23" fmla="*/ 393530 h 2998"/>
                <a:gd name="T24" fmla="*/ 215264 w 2998"/>
                <a:gd name="T25" fmla="*/ 435995 h 2998"/>
                <a:gd name="T26" fmla="*/ 235445 w 2998"/>
                <a:gd name="T27" fmla="*/ 467948 h 2998"/>
                <a:gd name="T28" fmla="*/ 249530 w 2998"/>
                <a:gd name="T29" fmla="*/ 488339 h 2998"/>
                <a:gd name="T30" fmla="*/ 263405 w 2998"/>
                <a:gd name="T31" fmla="*/ 505787 h 2998"/>
                <a:gd name="T32" fmla="*/ 281063 w 2998"/>
                <a:gd name="T33" fmla="*/ 515247 h 2998"/>
                <a:gd name="T34" fmla="*/ 301454 w 2998"/>
                <a:gd name="T35" fmla="*/ 510202 h 2998"/>
                <a:gd name="T36" fmla="*/ 314908 w 2998"/>
                <a:gd name="T37" fmla="*/ 491703 h 2998"/>
                <a:gd name="T38" fmla="*/ 322476 w 2998"/>
                <a:gd name="T39" fmla="*/ 477618 h 2998"/>
                <a:gd name="T40" fmla="*/ 336351 w 2998"/>
                <a:gd name="T41" fmla="*/ 449449 h 2998"/>
                <a:gd name="T42" fmla="*/ 354429 w 2998"/>
                <a:gd name="T43" fmla="*/ 412030 h 2998"/>
                <a:gd name="T44" fmla="*/ 374611 w 2998"/>
                <a:gd name="T45" fmla="*/ 369986 h 2998"/>
                <a:gd name="T46" fmla="*/ 427165 w 2998"/>
                <a:gd name="T47" fmla="*/ 258990 h 2998"/>
                <a:gd name="T48" fmla="*/ 498430 w 2998"/>
                <a:gd name="T49" fmla="*/ 297460 h 2998"/>
                <a:gd name="T50" fmla="*/ 469630 w 2998"/>
                <a:gd name="T51" fmla="*/ 89553 h 2998"/>
                <a:gd name="T52" fmla="*/ 286529 w 2998"/>
                <a:gd name="T53" fmla="*/ 201810 h 2998"/>
                <a:gd name="T54" fmla="*/ 366622 w 2998"/>
                <a:gd name="T55" fmla="*/ 229349 h 2998"/>
                <a:gd name="T56" fmla="*/ 281904 w 2998"/>
                <a:gd name="T57" fmla="*/ 403621 h 2998"/>
                <a:gd name="T58" fmla="*/ 248269 w 2998"/>
                <a:gd name="T59" fmla="*/ 348543 h 2998"/>
                <a:gd name="T60" fmla="*/ 236497 w 2998"/>
                <a:gd name="T61" fmla="*/ 329413 h 2998"/>
                <a:gd name="T62" fmla="*/ 226616 w 2998"/>
                <a:gd name="T63" fmla="*/ 313437 h 2998"/>
                <a:gd name="T64" fmla="*/ 220730 w 2998"/>
                <a:gd name="T65" fmla="*/ 303346 h 2998"/>
                <a:gd name="T66" fmla="*/ 220940 w 2998"/>
                <a:gd name="T67" fmla="*/ 305028 h 2998"/>
                <a:gd name="T68" fmla="*/ 213162 w 2998"/>
                <a:gd name="T69" fmla="*/ 294727 h 2998"/>
                <a:gd name="T70" fmla="*/ 201180 w 2998"/>
                <a:gd name="T71" fmla="*/ 281273 h 2998"/>
                <a:gd name="T72" fmla="*/ 188356 w 2998"/>
                <a:gd name="T73" fmla="*/ 274546 h 2998"/>
                <a:gd name="T74" fmla="*/ 166073 w 2998"/>
                <a:gd name="T75" fmla="*/ 282114 h 2998"/>
                <a:gd name="T76" fmla="*/ 155352 w 2998"/>
                <a:gd name="T77" fmla="*/ 299983 h 2998"/>
                <a:gd name="T78" fmla="*/ 148625 w 2998"/>
                <a:gd name="T79" fmla="*/ 314488 h 2998"/>
                <a:gd name="T80" fmla="*/ 134540 w 2998"/>
                <a:gd name="T81" fmla="*/ 343708 h 2998"/>
                <a:gd name="T82" fmla="*/ 115621 w 2998"/>
                <a:gd name="T83" fmla="*/ 382809 h 2998"/>
                <a:gd name="T84" fmla="*/ 94178 w 2998"/>
                <a:gd name="T85" fmla="*/ 424432 h 2998"/>
                <a:gd name="T86" fmla="*/ 74628 w 2998"/>
                <a:gd name="T87" fmla="*/ 465425 h 2998"/>
                <a:gd name="T88" fmla="*/ 58441 w 2998"/>
                <a:gd name="T89" fmla="*/ 498430 h 2998"/>
                <a:gd name="T90" fmla="*/ 15136 w 2998"/>
                <a:gd name="T91" fmla="*/ 413081 h 2998"/>
                <a:gd name="T92" fmla="*/ 0 w 2998"/>
                <a:gd name="T93" fmla="*/ 315539 h 2998"/>
                <a:gd name="T94" fmla="*/ 24596 w 2998"/>
                <a:gd name="T95" fmla="*/ 192771 h 2998"/>
                <a:gd name="T96" fmla="*/ 91866 w 2998"/>
                <a:gd name="T97" fmla="*/ 92496 h 2998"/>
                <a:gd name="T98" fmla="*/ 192140 w 2998"/>
                <a:gd name="T99" fmla="*/ 24806 h 2998"/>
                <a:gd name="T100" fmla="*/ 314908 w 2998"/>
                <a:gd name="T101" fmla="*/ 0 h 2998"/>
                <a:gd name="T102" fmla="*/ 314698 w 2998"/>
                <a:gd name="T103" fmla="*/ 0 h 2998"/>
                <a:gd name="T104" fmla="*/ 314698 w 2998"/>
                <a:gd name="T105" fmla="*/ 0 h 2998"/>
                <a:gd name="T106" fmla="*/ 314698 w 2998"/>
                <a:gd name="T107" fmla="*/ 0 h 299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998" h="2998">
                  <a:moveTo>
                    <a:pt x="1497" y="0"/>
                  </a:moveTo>
                  <a:cubicBezTo>
                    <a:pt x="1704" y="0"/>
                    <a:pt x="1899" y="39"/>
                    <a:pt x="2081" y="118"/>
                  </a:cubicBezTo>
                  <a:cubicBezTo>
                    <a:pt x="2264" y="197"/>
                    <a:pt x="2423" y="304"/>
                    <a:pt x="2558" y="440"/>
                  </a:cubicBezTo>
                  <a:cubicBezTo>
                    <a:pt x="2694" y="576"/>
                    <a:pt x="2801" y="734"/>
                    <a:pt x="2880" y="917"/>
                  </a:cubicBezTo>
                  <a:cubicBezTo>
                    <a:pt x="2959" y="1099"/>
                    <a:pt x="2998" y="1294"/>
                    <a:pt x="2998" y="1501"/>
                  </a:cubicBezTo>
                  <a:cubicBezTo>
                    <a:pt x="2998" y="1708"/>
                    <a:pt x="2959" y="1902"/>
                    <a:pt x="2880" y="2085"/>
                  </a:cubicBezTo>
                  <a:cubicBezTo>
                    <a:pt x="2801" y="2267"/>
                    <a:pt x="2694" y="2426"/>
                    <a:pt x="2558" y="2562"/>
                  </a:cubicBezTo>
                  <a:cubicBezTo>
                    <a:pt x="2422" y="2697"/>
                    <a:pt x="2264" y="2804"/>
                    <a:pt x="2081" y="2882"/>
                  </a:cubicBezTo>
                  <a:cubicBezTo>
                    <a:pt x="1899" y="2959"/>
                    <a:pt x="1704" y="2998"/>
                    <a:pt x="1497" y="2998"/>
                  </a:cubicBezTo>
                  <a:cubicBezTo>
                    <a:pt x="1314" y="2998"/>
                    <a:pt x="1140" y="2967"/>
                    <a:pt x="977" y="2906"/>
                  </a:cubicBezTo>
                  <a:cubicBezTo>
                    <a:pt x="814" y="2844"/>
                    <a:pt x="666" y="2758"/>
                    <a:pt x="534" y="2650"/>
                  </a:cubicBezTo>
                  <a:cubicBezTo>
                    <a:pt x="899" y="1872"/>
                    <a:pt x="899" y="1872"/>
                    <a:pt x="899" y="1872"/>
                  </a:cubicBezTo>
                  <a:cubicBezTo>
                    <a:pt x="944" y="1945"/>
                    <a:pt x="985" y="2012"/>
                    <a:pt x="1024" y="2074"/>
                  </a:cubicBezTo>
                  <a:cubicBezTo>
                    <a:pt x="1056" y="2127"/>
                    <a:pt x="1088" y="2178"/>
                    <a:pt x="1120" y="2226"/>
                  </a:cubicBezTo>
                  <a:cubicBezTo>
                    <a:pt x="1152" y="2274"/>
                    <a:pt x="1174" y="2306"/>
                    <a:pt x="1187" y="2323"/>
                  </a:cubicBezTo>
                  <a:cubicBezTo>
                    <a:pt x="1211" y="2353"/>
                    <a:pt x="1232" y="2381"/>
                    <a:pt x="1253" y="2406"/>
                  </a:cubicBezTo>
                  <a:cubicBezTo>
                    <a:pt x="1273" y="2432"/>
                    <a:pt x="1301" y="2447"/>
                    <a:pt x="1337" y="2451"/>
                  </a:cubicBezTo>
                  <a:cubicBezTo>
                    <a:pt x="1382" y="2458"/>
                    <a:pt x="1414" y="2450"/>
                    <a:pt x="1434" y="2427"/>
                  </a:cubicBezTo>
                  <a:cubicBezTo>
                    <a:pt x="1453" y="2405"/>
                    <a:pt x="1474" y="2376"/>
                    <a:pt x="1498" y="2339"/>
                  </a:cubicBezTo>
                  <a:cubicBezTo>
                    <a:pt x="1504" y="2331"/>
                    <a:pt x="1516" y="2308"/>
                    <a:pt x="1534" y="2272"/>
                  </a:cubicBezTo>
                  <a:cubicBezTo>
                    <a:pt x="1552" y="2236"/>
                    <a:pt x="1574" y="2191"/>
                    <a:pt x="1600" y="2138"/>
                  </a:cubicBezTo>
                  <a:cubicBezTo>
                    <a:pt x="1626" y="2084"/>
                    <a:pt x="1654" y="2025"/>
                    <a:pt x="1686" y="1960"/>
                  </a:cubicBezTo>
                  <a:cubicBezTo>
                    <a:pt x="1718" y="1895"/>
                    <a:pt x="1750" y="1828"/>
                    <a:pt x="1782" y="1760"/>
                  </a:cubicBezTo>
                  <a:cubicBezTo>
                    <a:pt x="1857" y="1602"/>
                    <a:pt x="1940" y="1426"/>
                    <a:pt x="2032" y="1232"/>
                  </a:cubicBezTo>
                  <a:cubicBezTo>
                    <a:pt x="2371" y="1415"/>
                    <a:pt x="2371" y="1415"/>
                    <a:pt x="2371" y="1415"/>
                  </a:cubicBezTo>
                  <a:cubicBezTo>
                    <a:pt x="2234" y="426"/>
                    <a:pt x="2234" y="426"/>
                    <a:pt x="2234" y="426"/>
                  </a:cubicBezTo>
                  <a:cubicBezTo>
                    <a:pt x="1363" y="960"/>
                    <a:pt x="1363" y="960"/>
                    <a:pt x="1363" y="960"/>
                  </a:cubicBezTo>
                  <a:cubicBezTo>
                    <a:pt x="1744" y="1091"/>
                    <a:pt x="1744" y="1091"/>
                    <a:pt x="1744" y="1091"/>
                  </a:cubicBezTo>
                  <a:cubicBezTo>
                    <a:pt x="1341" y="1920"/>
                    <a:pt x="1341" y="1920"/>
                    <a:pt x="1341" y="1920"/>
                  </a:cubicBezTo>
                  <a:cubicBezTo>
                    <a:pt x="1279" y="1820"/>
                    <a:pt x="1226" y="1732"/>
                    <a:pt x="1181" y="1658"/>
                  </a:cubicBezTo>
                  <a:cubicBezTo>
                    <a:pt x="1162" y="1626"/>
                    <a:pt x="1143" y="1595"/>
                    <a:pt x="1125" y="1567"/>
                  </a:cubicBezTo>
                  <a:cubicBezTo>
                    <a:pt x="1107" y="1538"/>
                    <a:pt x="1091" y="1513"/>
                    <a:pt x="1078" y="1491"/>
                  </a:cubicBezTo>
                  <a:cubicBezTo>
                    <a:pt x="1050" y="1443"/>
                    <a:pt x="1050" y="1443"/>
                    <a:pt x="1050" y="1443"/>
                  </a:cubicBezTo>
                  <a:cubicBezTo>
                    <a:pt x="1058" y="1460"/>
                    <a:pt x="1059" y="1463"/>
                    <a:pt x="1051" y="1451"/>
                  </a:cubicBezTo>
                  <a:cubicBezTo>
                    <a:pt x="1044" y="1440"/>
                    <a:pt x="1032" y="1423"/>
                    <a:pt x="1014" y="1402"/>
                  </a:cubicBezTo>
                  <a:cubicBezTo>
                    <a:pt x="997" y="1380"/>
                    <a:pt x="978" y="1359"/>
                    <a:pt x="957" y="1338"/>
                  </a:cubicBezTo>
                  <a:cubicBezTo>
                    <a:pt x="935" y="1316"/>
                    <a:pt x="915" y="1306"/>
                    <a:pt x="896" y="1306"/>
                  </a:cubicBezTo>
                  <a:cubicBezTo>
                    <a:pt x="847" y="1306"/>
                    <a:pt x="812" y="1318"/>
                    <a:pt x="790" y="1342"/>
                  </a:cubicBezTo>
                  <a:cubicBezTo>
                    <a:pt x="769" y="1367"/>
                    <a:pt x="752" y="1395"/>
                    <a:pt x="739" y="1427"/>
                  </a:cubicBezTo>
                  <a:cubicBezTo>
                    <a:pt x="735" y="1436"/>
                    <a:pt x="724" y="1459"/>
                    <a:pt x="707" y="1496"/>
                  </a:cubicBezTo>
                  <a:cubicBezTo>
                    <a:pt x="690" y="1533"/>
                    <a:pt x="668" y="1580"/>
                    <a:pt x="640" y="1635"/>
                  </a:cubicBezTo>
                  <a:cubicBezTo>
                    <a:pt x="612" y="1691"/>
                    <a:pt x="582" y="1753"/>
                    <a:pt x="550" y="1821"/>
                  </a:cubicBezTo>
                  <a:cubicBezTo>
                    <a:pt x="448" y="2019"/>
                    <a:pt x="448" y="2019"/>
                    <a:pt x="448" y="2019"/>
                  </a:cubicBezTo>
                  <a:cubicBezTo>
                    <a:pt x="416" y="2088"/>
                    <a:pt x="385" y="2153"/>
                    <a:pt x="355" y="2214"/>
                  </a:cubicBezTo>
                  <a:cubicBezTo>
                    <a:pt x="325" y="2276"/>
                    <a:pt x="300" y="2329"/>
                    <a:pt x="278" y="2371"/>
                  </a:cubicBezTo>
                  <a:cubicBezTo>
                    <a:pt x="189" y="2248"/>
                    <a:pt x="120" y="2112"/>
                    <a:pt x="72" y="1965"/>
                  </a:cubicBezTo>
                  <a:cubicBezTo>
                    <a:pt x="24" y="1818"/>
                    <a:pt x="0" y="1663"/>
                    <a:pt x="0" y="1501"/>
                  </a:cubicBezTo>
                  <a:cubicBezTo>
                    <a:pt x="0" y="1294"/>
                    <a:pt x="39" y="1099"/>
                    <a:pt x="117" y="917"/>
                  </a:cubicBezTo>
                  <a:cubicBezTo>
                    <a:pt x="195" y="734"/>
                    <a:pt x="301" y="576"/>
                    <a:pt x="437" y="440"/>
                  </a:cubicBezTo>
                  <a:cubicBezTo>
                    <a:pt x="572" y="305"/>
                    <a:pt x="731" y="197"/>
                    <a:pt x="914" y="118"/>
                  </a:cubicBezTo>
                  <a:cubicBezTo>
                    <a:pt x="1096" y="39"/>
                    <a:pt x="1291" y="0"/>
                    <a:pt x="1498" y="0"/>
                  </a:cubicBezTo>
                  <a:lnTo>
                    <a:pt x="1497" y="0"/>
                  </a:lnTo>
                  <a:close/>
                  <a:moveTo>
                    <a:pt x="1497" y="0"/>
                  </a:moveTo>
                  <a:cubicBezTo>
                    <a:pt x="1497" y="0"/>
                    <a:pt x="1497" y="0"/>
                    <a:pt x="1497" y="0"/>
                  </a:cubicBezTo>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defRPr/>
              </a:pPr>
              <a:endParaRPr kumimoji="0" lang="zh-CN" altLang="en-US" sz="2000" b="0" i="0" u="none" strike="noStrike" kern="0" cap="none" spc="0" normalizeH="0" baseline="0" noProof="0">
                <a:ln>
                  <a:noFill/>
                </a:ln>
                <a:solidFill>
                  <a:schemeClr val="tx1">
                    <a:lumMod val="50000"/>
                    <a:lumOff val="50000"/>
                  </a:schemeClr>
                </a:solidFill>
                <a:effectLst/>
                <a:uLnTx/>
                <a:uFillTx/>
                <a:ea typeface="宋体" panose="02010600030101010101" pitchFamily="2" charset="-122"/>
              </a:endParaRPr>
            </a:p>
          </p:txBody>
        </p:sp>
        <p:sp>
          <p:nvSpPr>
            <p:cNvPr id="50" name="文本框 66"/>
            <p:cNvSpPr txBox="1">
              <a:spLocks noChangeArrowheads="1"/>
            </p:cNvSpPr>
            <p:nvPr>
              <p:custDataLst>
                <p:tags r:id="rId24"/>
              </p:custDataLst>
            </p:nvPr>
          </p:nvSpPr>
          <p:spPr bwMode="auto">
            <a:xfrm>
              <a:off x="6598286" y="2266950"/>
              <a:ext cx="1615442" cy="55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失速转矩</a:t>
              </a:r>
              <a:r>
                <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N.m57</a:t>
              </a:r>
              <a:endPar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空载转速</a:t>
              </a:r>
              <a:r>
                <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r/min≥ 1000</a:t>
              </a:r>
              <a:endParaRPr kumimoji="0" lang="en-US" altLang="zh-CN" sz="14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52" name="文本框 56"/>
          <p:cNvSpPr txBox="1">
            <a:spLocks noChangeArrowheads="1"/>
          </p:cNvSpPr>
          <p:nvPr/>
        </p:nvSpPr>
        <p:spPr bwMode="auto">
          <a:xfrm>
            <a:off x="1046480" y="325755"/>
            <a:ext cx="4796155" cy="467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400" dirty="0">
                <a:solidFill>
                  <a:schemeClr val="tx1">
                    <a:lumMod val="75000"/>
                    <a:lumOff val="25000"/>
                  </a:schemeClr>
                </a:solidFill>
                <a:latin typeface="Agency FB" panose="020B0503020202020204" pitchFamily="34" charset="0"/>
                <a:cs typeface="+mn-ea"/>
                <a:sym typeface="+mn-lt"/>
              </a:rPr>
              <a:t>MQS-50</a:t>
            </a:r>
            <a:r>
              <a:rPr lang="zh-CN" altLang="en-US" sz="2400" dirty="0">
                <a:solidFill>
                  <a:schemeClr val="tx1">
                    <a:lumMod val="75000"/>
                    <a:lumOff val="25000"/>
                  </a:schemeClr>
                </a:solidFill>
                <a:latin typeface="Agency FB" panose="020B0503020202020204" pitchFamily="34" charset="0"/>
                <a:cs typeface="+mn-ea"/>
                <a:sym typeface="+mn-lt"/>
              </a:rPr>
              <a:t>手持式锚杆钻机技术参数</a:t>
            </a:r>
            <a:endParaRPr lang="en-US" altLang="zh-CN" sz="2400" b="1" dirty="0">
              <a:solidFill>
                <a:schemeClr val="tx1">
                  <a:lumMod val="75000"/>
                  <a:lumOff val="25000"/>
                </a:schemeClr>
              </a:solidFill>
              <a:latin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14:bounceEnd="34000">
                                          <p:cBhvr additive="base">
                                            <p:cTn id="7" dur="750" fill="hold"/>
                                            <p:tgtEl>
                                              <p:spTgt spid="52"/>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fill="hold" nodeType="afterEffect" p14:presetBounceEnd="51000">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14:bounceEnd="51000">
                                          <p:cBhvr additive="base">
                                            <p:cTn id="12" dur="2000" fill="hold"/>
                                            <p:tgtEl>
                                              <p:spTgt spid="31"/>
                                            </p:tgtEl>
                                            <p:attrNameLst>
                                              <p:attrName>ppt_x</p:attrName>
                                            </p:attrNameLst>
                                          </p:cBhvr>
                                          <p:tavLst>
                                            <p:tav tm="0">
                                              <p:val>
                                                <p:strVal val="#ppt_x"/>
                                              </p:val>
                                            </p:tav>
                                            <p:tav tm="100000">
                                              <p:val>
                                                <p:strVal val="#ppt_x"/>
                                              </p:val>
                                            </p:tav>
                                          </p:tavLst>
                                        </p:anim>
                                        <p:anim calcmode="lin" valueType="num" p14:bounceEnd="51000">
                                          <p:cBhvr additive="base">
                                            <p:cTn id="13" dur="2000" fill="hold"/>
                                            <p:tgtEl>
                                              <p:spTgt spid="31"/>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14:presetBounceEnd="51000">
                                      <p:stCondLst>
                                        <p:cond delay="300"/>
                                      </p:stCondLst>
                                      <p:childTnLst>
                                        <p:set>
                                          <p:cBhvr>
                                            <p:cTn id="15" dur="1" fill="hold">
                                              <p:stCondLst>
                                                <p:cond delay="0"/>
                                              </p:stCondLst>
                                            </p:cTn>
                                            <p:tgtEl>
                                              <p:spTgt spid="35"/>
                                            </p:tgtEl>
                                            <p:attrNameLst>
                                              <p:attrName>style.visibility</p:attrName>
                                            </p:attrNameLst>
                                          </p:cBhvr>
                                          <p:to>
                                            <p:strVal val="visible"/>
                                          </p:to>
                                        </p:set>
                                        <p:anim calcmode="lin" valueType="num" p14:bounceEnd="51000">
                                          <p:cBhvr additive="base">
                                            <p:cTn id="16" dur="2000" fill="hold"/>
                                            <p:tgtEl>
                                              <p:spTgt spid="35"/>
                                            </p:tgtEl>
                                            <p:attrNameLst>
                                              <p:attrName>ppt_x</p:attrName>
                                            </p:attrNameLst>
                                          </p:cBhvr>
                                          <p:tavLst>
                                            <p:tav tm="0">
                                              <p:val>
                                                <p:strVal val="#ppt_x"/>
                                              </p:val>
                                            </p:tav>
                                            <p:tav tm="100000">
                                              <p:val>
                                                <p:strVal val="#ppt_x"/>
                                              </p:val>
                                            </p:tav>
                                          </p:tavLst>
                                        </p:anim>
                                        <p:anim calcmode="lin" valueType="num" p14:bounceEnd="51000">
                                          <p:cBhvr additive="base">
                                            <p:cTn id="17" dur="2000" fill="hold"/>
                                            <p:tgtEl>
                                              <p:spTgt spid="35"/>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14:presetBounceEnd="51000">
                                      <p:stCondLst>
                                        <p:cond delay="100"/>
                                      </p:stCondLst>
                                      <p:childTnLst>
                                        <p:set>
                                          <p:cBhvr>
                                            <p:cTn id="19" dur="1" fill="hold">
                                              <p:stCondLst>
                                                <p:cond delay="0"/>
                                              </p:stCondLst>
                                            </p:cTn>
                                            <p:tgtEl>
                                              <p:spTgt spid="39"/>
                                            </p:tgtEl>
                                            <p:attrNameLst>
                                              <p:attrName>style.visibility</p:attrName>
                                            </p:attrNameLst>
                                          </p:cBhvr>
                                          <p:to>
                                            <p:strVal val="visible"/>
                                          </p:to>
                                        </p:set>
                                        <p:anim calcmode="lin" valueType="num" p14:bounceEnd="51000">
                                          <p:cBhvr additive="base">
                                            <p:cTn id="20" dur="2000" fill="hold"/>
                                            <p:tgtEl>
                                              <p:spTgt spid="39"/>
                                            </p:tgtEl>
                                            <p:attrNameLst>
                                              <p:attrName>ppt_x</p:attrName>
                                            </p:attrNameLst>
                                          </p:cBhvr>
                                          <p:tavLst>
                                            <p:tav tm="0">
                                              <p:val>
                                                <p:strVal val="#ppt_x"/>
                                              </p:val>
                                            </p:tav>
                                            <p:tav tm="100000">
                                              <p:val>
                                                <p:strVal val="#ppt_x"/>
                                              </p:val>
                                            </p:tav>
                                          </p:tavLst>
                                        </p:anim>
                                        <p:anim calcmode="lin" valueType="num" p14:bounceEnd="51000">
                                          <p:cBhvr additive="base">
                                            <p:cTn id="21" dur="2000" fill="hold"/>
                                            <p:tgtEl>
                                              <p:spTgt spid="39"/>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14:presetBounceEnd="51000">
                                      <p:stCondLst>
                                        <p:cond delay="500"/>
                                      </p:stCondLst>
                                      <p:childTnLst>
                                        <p:set>
                                          <p:cBhvr>
                                            <p:cTn id="23" dur="1" fill="hold">
                                              <p:stCondLst>
                                                <p:cond delay="0"/>
                                              </p:stCondLst>
                                            </p:cTn>
                                            <p:tgtEl>
                                              <p:spTgt spid="47"/>
                                            </p:tgtEl>
                                            <p:attrNameLst>
                                              <p:attrName>style.visibility</p:attrName>
                                            </p:attrNameLst>
                                          </p:cBhvr>
                                          <p:to>
                                            <p:strVal val="visible"/>
                                          </p:to>
                                        </p:set>
                                        <p:anim calcmode="lin" valueType="num" p14:bounceEnd="51000">
                                          <p:cBhvr additive="base">
                                            <p:cTn id="24" dur="2000" fill="hold"/>
                                            <p:tgtEl>
                                              <p:spTgt spid="47"/>
                                            </p:tgtEl>
                                            <p:attrNameLst>
                                              <p:attrName>ppt_x</p:attrName>
                                            </p:attrNameLst>
                                          </p:cBhvr>
                                          <p:tavLst>
                                            <p:tav tm="0">
                                              <p:val>
                                                <p:strVal val="#ppt_x"/>
                                              </p:val>
                                            </p:tav>
                                            <p:tav tm="100000">
                                              <p:val>
                                                <p:strVal val="#ppt_x"/>
                                              </p:val>
                                            </p:tav>
                                          </p:tavLst>
                                        </p:anim>
                                        <p:anim calcmode="lin" valueType="num" p14:bounceEnd="51000">
                                          <p:cBhvr additive="base">
                                            <p:cTn id="25" dur="2000" fill="hold"/>
                                            <p:tgtEl>
                                              <p:spTgt spid="47"/>
                                            </p:tgtEl>
                                            <p:attrNameLst>
                                              <p:attrName>ppt_y</p:attrName>
                                            </p:attrNameLst>
                                          </p:cBhvr>
                                          <p:tavLst>
                                            <p:tav tm="0">
                                              <p:val>
                                                <p:strVal val="0-#ppt_h/2"/>
                                              </p:val>
                                            </p:tav>
                                            <p:tav tm="100000">
                                              <p:val>
                                                <p:strVal val="#ppt_y"/>
                                              </p:val>
                                            </p:tav>
                                          </p:tavLst>
                                        </p:anim>
                                      </p:childTnLst>
                                    </p:cTn>
                                  </p:par>
                                  <p:par>
                                    <p:cTn id="26" presetID="2" presetClass="entr" presetSubtype="1" fill="hold" nodeType="withEffect" p14:presetBounceEnd="51000">
                                      <p:stCondLst>
                                        <p:cond delay="300"/>
                                      </p:stCondLst>
                                      <p:childTnLst>
                                        <p:set>
                                          <p:cBhvr>
                                            <p:cTn id="27" dur="1" fill="hold">
                                              <p:stCondLst>
                                                <p:cond delay="0"/>
                                              </p:stCondLst>
                                            </p:cTn>
                                            <p:tgtEl>
                                              <p:spTgt spid="43"/>
                                            </p:tgtEl>
                                            <p:attrNameLst>
                                              <p:attrName>style.visibility</p:attrName>
                                            </p:attrNameLst>
                                          </p:cBhvr>
                                          <p:to>
                                            <p:strVal val="visible"/>
                                          </p:to>
                                        </p:set>
                                        <p:anim calcmode="lin" valueType="num" p14:bounceEnd="51000">
                                          <p:cBhvr additive="base">
                                            <p:cTn id="28" dur="2000" fill="hold"/>
                                            <p:tgtEl>
                                              <p:spTgt spid="43"/>
                                            </p:tgtEl>
                                            <p:attrNameLst>
                                              <p:attrName>ppt_x</p:attrName>
                                            </p:attrNameLst>
                                          </p:cBhvr>
                                          <p:tavLst>
                                            <p:tav tm="0">
                                              <p:val>
                                                <p:strVal val="#ppt_x"/>
                                              </p:val>
                                            </p:tav>
                                            <p:tav tm="100000">
                                              <p:val>
                                                <p:strVal val="#ppt_x"/>
                                              </p:val>
                                            </p:tav>
                                          </p:tavLst>
                                        </p:anim>
                                        <p:anim calcmode="lin" valueType="num" p14:bounceEnd="51000">
                                          <p:cBhvr additive="base">
                                            <p:cTn id="29" dur="2000" fill="hold"/>
                                            <p:tgtEl>
                                              <p:spTgt spid="43"/>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51000">
                                      <p:stCondLst>
                                        <p:cond delay="700"/>
                                      </p:stCondLst>
                                      <p:childTnLst>
                                        <p:set>
                                          <p:cBhvr>
                                            <p:cTn id="31" dur="1" fill="hold">
                                              <p:stCondLst>
                                                <p:cond delay="0"/>
                                              </p:stCondLst>
                                            </p:cTn>
                                            <p:tgtEl>
                                              <p:spTgt spid="30"/>
                                            </p:tgtEl>
                                            <p:attrNameLst>
                                              <p:attrName>style.visibility</p:attrName>
                                            </p:attrNameLst>
                                          </p:cBhvr>
                                          <p:to>
                                            <p:strVal val="visible"/>
                                          </p:to>
                                        </p:set>
                                        <p:anim calcmode="lin" valueType="num" p14:bounceEnd="51000">
                                          <p:cBhvr additive="base">
                                            <p:cTn id="32" dur="2000" fill="hold"/>
                                            <p:tgtEl>
                                              <p:spTgt spid="30"/>
                                            </p:tgtEl>
                                            <p:attrNameLst>
                                              <p:attrName>ppt_x</p:attrName>
                                            </p:attrNameLst>
                                          </p:cBhvr>
                                          <p:tavLst>
                                            <p:tav tm="0">
                                              <p:val>
                                                <p:strVal val="#ppt_x"/>
                                              </p:val>
                                            </p:tav>
                                            <p:tav tm="100000">
                                              <p:val>
                                                <p:strVal val="#ppt_x"/>
                                              </p:val>
                                            </p:tav>
                                          </p:tavLst>
                                        </p:anim>
                                        <p:anim calcmode="lin" valueType="num" p14:bounceEnd="51000">
                                          <p:cBhvr additive="base">
                                            <p:cTn id="33" dur="2000" fill="hold"/>
                                            <p:tgtEl>
                                              <p:spTgt spid="30"/>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51000">
                                      <p:stCondLst>
                                        <p:cond delay="800"/>
                                      </p:stCondLst>
                                      <p:childTnLst>
                                        <p:set>
                                          <p:cBhvr>
                                            <p:cTn id="35" dur="1" fill="hold">
                                              <p:stCondLst>
                                                <p:cond delay="0"/>
                                              </p:stCondLst>
                                            </p:cTn>
                                            <p:tgtEl>
                                              <p:spTgt spid="27"/>
                                            </p:tgtEl>
                                            <p:attrNameLst>
                                              <p:attrName>style.visibility</p:attrName>
                                            </p:attrNameLst>
                                          </p:cBhvr>
                                          <p:to>
                                            <p:strVal val="visible"/>
                                          </p:to>
                                        </p:set>
                                        <p:anim calcmode="lin" valueType="num" p14:bounceEnd="51000">
                                          <p:cBhvr additive="base">
                                            <p:cTn id="36" dur="2000" fill="hold"/>
                                            <p:tgtEl>
                                              <p:spTgt spid="27"/>
                                            </p:tgtEl>
                                            <p:attrNameLst>
                                              <p:attrName>ppt_x</p:attrName>
                                            </p:attrNameLst>
                                          </p:cBhvr>
                                          <p:tavLst>
                                            <p:tav tm="0">
                                              <p:val>
                                                <p:strVal val="#ppt_x"/>
                                              </p:val>
                                            </p:tav>
                                            <p:tav tm="100000">
                                              <p:val>
                                                <p:strVal val="#ppt_x"/>
                                              </p:val>
                                            </p:tav>
                                          </p:tavLst>
                                        </p:anim>
                                        <p:anim calcmode="lin" valueType="num" p14:bounceEnd="51000">
                                          <p:cBhvr additive="base">
                                            <p:cTn id="37" dur="2000" fill="hold"/>
                                            <p:tgtEl>
                                              <p:spTgt spid="27"/>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14:presetBounceEnd="51000">
                                      <p:stCondLst>
                                        <p:cond delay="1300"/>
                                      </p:stCondLst>
                                      <p:childTnLst>
                                        <p:set>
                                          <p:cBhvr>
                                            <p:cTn id="39" dur="1" fill="hold">
                                              <p:stCondLst>
                                                <p:cond delay="0"/>
                                              </p:stCondLst>
                                            </p:cTn>
                                            <p:tgtEl>
                                              <p:spTgt spid="29"/>
                                            </p:tgtEl>
                                            <p:attrNameLst>
                                              <p:attrName>style.visibility</p:attrName>
                                            </p:attrNameLst>
                                          </p:cBhvr>
                                          <p:to>
                                            <p:strVal val="visible"/>
                                          </p:to>
                                        </p:set>
                                        <p:anim calcmode="lin" valueType="num" p14:bounceEnd="51000">
                                          <p:cBhvr additive="base">
                                            <p:cTn id="40" dur="2000" fill="hold"/>
                                            <p:tgtEl>
                                              <p:spTgt spid="29"/>
                                            </p:tgtEl>
                                            <p:attrNameLst>
                                              <p:attrName>ppt_x</p:attrName>
                                            </p:attrNameLst>
                                          </p:cBhvr>
                                          <p:tavLst>
                                            <p:tav tm="0">
                                              <p:val>
                                                <p:strVal val="#ppt_x"/>
                                              </p:val>
                                            </p:tav>
                                            <p:tav tm="100000">
                                              <p:val>
                                                <p:strVal val="#ppt_x"/>
                                              </p:val>
                                            </p:tav>
                                          </p:tavLst>
                                        </p:anim>
                                        <p:anim calcmode="lin" valueType="num" p14:bounceEnd="51000">
                                          <p:cBhvr additive="base">
                                            <p:cTn id="41" dur="2000" fill="hold"/>
                                            <p:tgtEl>
                                              <p:spTgt spid="29"/>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14:presetBounceEnd="51000">
                                      <p:stCondLst>
                                        <p:cond delay="900"/>
                                      </p:stCondLst>
                                      <p:childTnLst>
                                        <p:set>
                                          <p:cBhvr>
                                            <p:cTn id="43" dur="1" fill="hold">
                                              <p:stCondLst>
                                                <p:cond delay="0"/>
                                              </p:stCondLst>
                                            </p:cTn>
                                            <p:tgtEl>
                                              <p:spTgt spid="28"/>
                                            </p:tgtEl>
                                            <p:attrNameLst>
                                              <p:attrName>style.visibility</p:attrName>
                                            </p:attrNameLst>
                                          </p:cBhvr>
                                          <p:to>
                                            <p:strVal val="visible"/>
                                          </p:to>
                                        </p:set>
                                        <p:anim calcmode="lin" valueType="num" p14:bounceEnd="51000">
                                          <p:cBhvr additive="base">
                                            <p:cTn id="44" dur="2000" fill="hold"/>
                                            <p:tgtEl>
                                              <p:spTgt spid="28"/>
                                            </p:tgtEl>
                                            <p:attrNameLst>
                                              <p:attrName>ppt_x</p:attrName>
                                            </p:attrNameLst>
                                          </p:cBhvr>
                                          <p:tavLst>
                                            <p:tav tm="0">
                                              <p:val>
                                                <p:strVal val="#ppt_x"/>
                                              </p:val>
                                            </p:tav>
                                            <p:tav tm="100000">
                                              <p:val>
                                                <p:strVal val="#ppt_x"/>
                                              </p:val>
                                            </p:tav>
                                          </p:tavLst>
                                        </p:anim>
                                        <p:anim calcmode="lin" valueType="num" p14:bounceEnd="51000">
                                          <p:cBhvr additive="base">
                                            <p:cTn id="45" dur="20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5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750" fill="hold"/>
                                            <p:tgtEl>
                                              <p:spTgt spid="52"/>
                                            </p:tgtEl>
                                            <p:attrNameLst>
                                              <p:attrName>ppt_x</p:attrName>
                                            </p:attrNameLst>
                                          </p:cBhvr>
                                          <p:tavLst>
                                            <p:tav tm="0">
                                              <p:val>
                                                <p:strVal val="1+#ppt_w/2"/>
                                              </p:val>
                                            </p:tav>
                                            <p:tav tm="100000">
                                              <p:val>
                                                <p:strVal val="#ppt_x"/>
                                              </p:val>
                                            </p:tav>
                                          </p:tavLst>
                                        </p:anim>
                                        <p:anim calcmode="lin" valueType="num">
                                          <p:cBhvr additive="base">
                                            <p:cTn id="8" dur="75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2000" fill="hold"/>
                                            <p:tgtEl>
                                              <p:spTgt spid="31"/>
                                            </p:tgtEl>
                                            <p:attrNameLst>
                                              <p:attrName>ppt_x</p:attrName>
                                            </p:attrNameLst>
                                          </p:cBhvr>
                                          <p:tavLst>
                                            <p:tav tm="0">
                                              <p:val>
                                                <p:strVal val="#ppt_x"/>
                                              </p:val>
                                            </p:tav>
                                            <p:tav tm="100000">
                                              <p:val>
                                                <p:strVal val="#ppt_x"/>
                                              </p:val>
                                            </p:tav>
                                          </p:tavLst>
                                        </p:anim>
                                        <p:anim calcmode="lin" valueType="num">
                                          <p:cBhvr additive="base">
                                            <p:cTn id="13" dur="2000" fill="hold"/>
                                            <p:tgtEl>
                                              <p:spTgt spid="31"/>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stCondLst>
                                        <p:cond delay="30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2000" fill="hold"/>
                                            <p:tgtEl>
                                              <p:spTgt spid="35"/>
                                            </p:tgtEl>
                                            <p:attrNameLst>
                                              <p:attrName>ppt_x</p:attrName>
                                            </p:attrNameLst>
                                          </p:cBhvr>
                                          <p:tavLst>
                                            <p:tav tm="0">
                                              <p:val>
                                                <p:strVal val="#ppt_x"/>
                                              </p:val>
                                            </p:tav>
                                            <p:tav tm="100000">
                                              <p:val>
                                                <p:strVal val="#ppt_x"/>
                                              </p:val>
                                            </p:tav>
                                          </p:tavLst>
                                        </p:anim>
                                        <p:anim calcmode="lin" valueType="num">
                                          <p:cBhvr additive="base">
                                            <p:cTn id="17" dur="2000" fill="hold"/>
                                            <p:tgtEl>
                                              <p:spTgt spid="35"/>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stCondLst>
                                        <p:cond delay="10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2000" fill="hold"/>
                                            <p:tgtEl>
                                              <p:spTgt spid="39"/>
                                            </p:tgtEl>
                                            <p:attrNameLst>
                                              <p:attrName>ppt_x</p:attrName>
                                            </p:attrNameLst>
                                          </p:cBhvr>
                                          <p:tavLst>
                                            <p:tav tm="0">
                                              <p:val>
                                                <p:strVal val="#ppt_x"/>
                                              </p:val>
                                            </p:tav>
                                            <p:tav tm="100000">
                                              <p:val>
                                                <p:strVal val="#ppt_x"/>
                                              </p:val>
                                            </p:tav>
                                          </p:tavLst>
                                        </p:anim>
                                        <p:anim calcmode="lin" valueType="num">
                                          <p:cBhvr additive="base">
                                            <p:cTn id="21" dur="2000" fill="hold"/>
                                            <p:tgtEl>
                                              <p:spTgt spid="39"/>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500"/>
                                      </p:stCondLst>
                                      <p:childTnLst>
                                        <p:set>
                                          <p:cBhvr>
                                            <p:cTn id="23" dur="1" fill="hold">
                                              <p:stCondLst>
                                                <p:cond delay="0"/>
                                              </p:stCondLst>
                                            </p:cTn>
                                            <p:tgtEl>
                                              <p:spTgt spid="47"/>
                                            </p:tgtEl>
                                            <p:attrNameLst>
                                              <p:attrName>style.visibility</p:attrName>
                                            </p:attrNameLst>
                                          </p:cBhvr>
                                          <p:to>
                                            <p:strVal val="visible"/>
                                          </p:to>
                                        </p:set>
                                        <p:anim calcmode="lin" valueType="num">
                                          <p:cBhvr additive="base">
                                            <p:cTn id="24" dur="2000" fill="hold"/>
                                            <p:tgtEl>
                                              <p:spTgt spid="47"/>
                                            </p:tgtEl>
                                            <p:attrNameLst>
                                              <p:attrName>ppt_x</p:attrName>
                                            </p:attrNameLst>
                                          </p:cBhvr>
                                          <p:tavLst>
                                            <p:tav tm="0">
                                              <p:val>
                                                <p:strVal val="#ppt_x"/>
                                              </p:val>
                                            </p:tav>
                                            <p:tav tm="100000">
                                              <p:val>
                                                <p:strVal val="#ppt_x"/>
                                              </p:val>
                                            </p:tav>
                                          </p:tavLst>
                                        </p:anim>
                                        <p:anim calcmode="lin" valueType="num">
                                          <p:cBhvr additive="base">
                                            <p:cTn id="25" dur="2000" fill="hold"/>
                                            <p:tgtEl>
                                              <p:spTgt spid="47"/>
                                            </p:tgtEl>
                                            <p:attrNameLst>
                                              <p:attrName>ppt_y</p:attrName>
                                            </p:attrNameLst>
                                          </p:cBhvr>
                                          <p:tavLst>
                                            <p:tav tm="0">
                                              <p:val>
                                                <p:strVal val="0-#ppt_h/2"/>
                                              </p:val>
                                            </p:tav>
                                            <p:tav tm="100000">
                                              <p:val>
                                                <p:strVal val="#ppt_y"/>
                                              </p:val>
                                            </p:tav>
                                          </p:tavLst>
                                        </p:anim>
                                      </p:childTnLst>
                                    </p:cTn>
                                  </p:par>
                                  <p:par>
                                    <p:cTn id="26" presetID="2" presetClass="entr" presetSubtype="1" fill="hold" nodeType="withEffect">
                                      <p:stCondLst>
                                        <p:cond delay="30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2000" fill="hold"/>
                                            <p:tgtEl>
                                              <p:spTgt spid="43"/>
                                            </p:tgtEl>
                                            <p:attrNameLst>
                                              <p:attrName>ppt_x</p:attrName>
                                            </p:attrNameLst>
                                          </p:cBhvr>
                                          <p:tavLst>
                                            <p:tav tm="0">
                                              <p:val>
                                                <p:strVal val="#ppt_x"/>
                                              </p:val>
                                            </p:tav>
                                            <p:tav tm="100000">
                                              <p:val>
                                                <p:strVal val="#ppt_x"/>
                                              </p:val>
                                            </p:tav>
                                          </p:tavLst>
                                        </p:anim>
                                        <p:anim calcmode="lin" valueType="num">
                                          <p:cBhvr additive="base">
                                            <p:cTn id="29" dur="2000" fill="hold"/>
                                            <p:tgtEl>
                                              <p:spTgt spid="43"/>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7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2000" fill="hold"/>
                                            <p:tgtEl>
                                              <p:spTgt spid="30"/>
                                            </p:tgtEl>
                                            <p:attrNameLst>
                                              <p:attrName>ppt_x</p:attrName>
                                            </p:attrNameLst>
                                          </p:cBhvr>
                                          <p:tavLst>
                                            <p:tav tm="0">
                                              <p:val>
                                                <p:strVal val="#ppt_x"/>
                                              </p:val>
                                            </p:tav>
                                            <p:tav tm="100000">
                                              <p:val>
                                                <p:strVal val="#ppt_x"/>
                                              </p:val>
                                            </p:tav>
                                          </p:tavLst>
                                        </p:anim>
                                        <p:anim calcmode="lin" valueType="num">
                                          <p:cBhvr additive="base">
                                            <p:cTn id="33" dur="2000" fill="hold"/>
                                            <p:tgtEl>
                                              <p:spTgt spid="30"/>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80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2000" fill="hold"/>
                                            <p:tgtEl>
                                              <p:spTgt spid="27"/>
                                            </p:tgtEl>
                                            <p:attrNameLst>
                                              <p:attrName>ppt_x</p:attrName>
                                            </p:attrNameLst>
                                          </p:cBhvr>
                                          <p:tavLst>
                                            <p:tav tm="0">
                                              <p:val>
                                                <p:strVal val="#ppt_x"/>
                                              </p:val>
                                            </p:tav>
                                            <p:tav tm="100000">
                                              <p:val>
                                                <p:strVal val="#ppt_x"/>
                                              </p:val>
                                            </p:tav>
                                          </p:tavLst>
                                        </p:anim>
                                        <p:anim calcmode="lin" valueType="num">
                                          <p:cBhvr additive="base">
                                            <p:cTn id="37" dur="2000" fill="hold"/>
                                            <p:tgtEl>
                                              <p:spTgt spid="27"/>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130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2000" fill="hold"/>
                                            <p:tgtEl>
                                              <p:spTgt spid="29"/>
                                            </p:tgtEl>
                                            <p:attrNameLst>
                                              <p:attrName>ppt_x</p:attrName>
                                            </p:attrNameLst>
                                          </p:cBhvr>
                                          <p:tavLst>
                                            <p:tav tm="0">
                                              <p:val>
                                                <p:strVal val="#ppt_x"/>
                                              </p:val>
                                            </p:tav>
                                            <p:tav tm="100000">
                                              <p:val>
                                                <p:strVal val="#ppt_x"/>
                                              </p:val>
                                            </p:tav>
                                          </p:tavLst>
                                        </p:anim>
                                        <p:anim calcmode="lin" valueType="num">
                                          <p:cBhvr additive="base">
                                            <p:cTn id="41" dur="2000" fill="hold"/>
                                            <p:tgtEl>
                                              <p:spTgt spid="29"/>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9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2000" fill="hold"/>
                                            <p:tgtEl>
                                              <p:spTgt spid="28"/>
                                            </p:tgtEl>
                                            <p:attrNameLst>
                                              <p:attrName>ppt_x</p:attrName>
                                            </p:attrNameLst>
                                          </p:cBhvr>
                                          <p:tavLst>
                                            <p:tav tm="0">
                                              <p:val>
                                                <p:strVal val="#ppt_x"/>
                                              </p:val>
                                            </p:tav>
                                            <p:tav tm="100000">
                                              <p:val>
                                                <p:strVal val="#ppt_x"/>
                                              </p:val>
                                            </p:tav>
                                          </p:tavLst>
                                        </p:anim>
                                        <p:anim calcmode="lin" valueType="num">
                                          <p:cBhvr additive="base">
                                            <p:cTn id="45" dur="20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52"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bwMode="auto">
          <a:xfrm>
            <a:off x="1235075" y="1476375"/>
            <a:ext cx="9931400" cy="4227513"/>
          </a:xfrm>
          <a:prstGeom prst="rect">
            <a:avLst/>
          </a:prstGeom>
          <a:no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AutoShape 27"/>
          <p:cNvSpPr/>
          <p:nvPr/>
        </p:nvSpPr>
        <p:spPr bwMode="auto">
          <a:xfrm>
            <a:off x="5241290" y="2745105"/>
            <a:ext cx="5501005" cy="26562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charset="0"/>
                <a:ea typeface="MS PGothic" panose="020B0600070205080204" pitchFamily="34" charset="-128"/>
                <a:sym typeface="Gill Sans" charset="0"/>
              </a:defRPr>
            </a:lvl1pPr>
            <a:lvl2pPr marL="742950" indent="-285750" eaLnBrk="0">
              <a:defRPr sz="5800">
                <a:solidFill>
                  <a:srgbClr val="000000"/>
                </a:solidFill>
                <a:latin typeface="Gill Sans" charset="0"/>
                <a:ea typeface="MS PGothic" panose="020B0600070205080204" pitchFamily="34" charset="-128"/>
                <a:sym typeface="Gill Sans" charset="0"/>
              </a:defRPr>
            </a:lvl2pPr>
            <a:lvl3pPr marL="1143000" indent="-228600" eaLnBrk="0">
              <a:defRPr sz="5800">
                <a:solidFill>
                  <a:srgbClr val="000000"/>
                </a:solidFill>
                <a:latin typeface="Gill Sans" charset="0"/>
                <a:ea typeface="MS PGothic" panose="020B0600070205080204" pitchFamily="34" charset="-128"/>
                <a:sym typeface="Gill Sans" charset="0"/>
              </a:defRPr>
            </a:lvl3pPr>
            <a:lvl4pPr marL="1600200" indent="-228600" eaLnBrk="0">
              <a:defRPr sz="5800">
                <a:solidFill>
                  <a:srgbClr val="000000"/>
                </a:solidFill>
                <a:latin typeface="Gill Sans" charset="0"/>
                <a:ea typeface="MS PGothic" panose="020B0600070205080204" pitchFamily="34" charset="-128"/>
                <a:sym typeface="Gill Sans" charset="0"/>
              </a:defRPr>
            </a:lvl4pPr>
            <a:lvl5pPr marL="2057400" indent="-228600" eaLnBrk="0">
              <a:defRPr sz="5800">
                <a:solidFill>
                  <a:srgbClr val="000000"/>
                </a:solidFill>
                <a:latin typeface="Gill Sans" charset="0"/>
                <a:ea typeface="MS PGothic" panose="020B0600070205080204" pitchFamily="34" charset="-128"/>
                <a:sym typeface="Gill Sans" charset="0"/>
              </a:defRPr>
            </a:lvl5pPr>
            <a:lvl6pPr marL="2514600" indent="-228600" algn="ctr" defTabSz="825500" eaLnBrk="0" fontAlgn="base" hangingPunct="0">
              <a:spcBef>
                <a:spcPct val="0"/>
              </a:spcBef>
              <a:spcAft>
                <a:spcPct val="0"/>
              </a:spcAft>
              <a:defRPr sz="5800">
                <a:solidFill>
                  <a:srgbClr val="000000"/>
                </a:solidFill>
                <a:latin typeface="Gill Sans" charset="0"/>
                <a:ea typeface="MS PGothic" panose="020B0600070205080204" pitchFamily="34" charset="-128"/>
                <a:sym typeface="Gill Sans" charset="0"/>
              </a:defRPr>
            </a:lvl6pPr>
            <a:lvl7pPr marL="2971800" indent="-228600" algn="ctr" defTabSz="825500" eaLnBrk="0" fontAlgn="base" hangingPunct="0">
              <a:spcBef>
                <a:spcPct val="0"/>
              </a:spcBef>
              <a:spcAft>
                <a:spcPct val="0"/>
              </a:spcAft>
              <a:defRPr sz="5800">
                <a:solidFill>
                  <a:srgbClr val="000000"/>
                </a:solidFill>
                <a:latin typeface="Gill Sans" charset="0"/>
                <a:ea typeface="MS PGothic" panose="020B0600070205080204" pitchFamily="34" charset="-128"/>
                <a:sym typeface="Gill Sans" charset="0"/>
              </a:defRPr>
            </a:lvl7pPr>
            <a:lvl8pPr marL="3429000" indent="-228600" algn="ctr" defTabSz="825500" eaLnBrk="0" fontAlgn="base" hangingPunct="0">
              <a:spcBef>
                <a:spcPct val="0"/>
              </a:spcBef>
              <a:spcAft>
                <a:spcPct val="0"/>
              </a:spcAft>
              <a:defRPr sz="5800">
                <a:solidFill>
                  <a:srgbClr val="000000"/>
                </a:solidFill>
                <a:latin typeface="Gill Sans" charset="0"/>
                <a:ea typeface="MS PGothic" panose="020B0600070205080204" pitchFamily="34" charset="-128"/>
                <a:sym typeface="Gill Sans" charset="0"/>
              </a:defRPr>
            </a:lvl8pPr>
            <a:lvl9pPr marL="3886200" indent="-228600" algn="ctr" defTabSz="825500" eaLnBrk="0" fontAlgn="base" hangingPunct="0">
              <a:spcBef>
                <a:spcPct val="0"/>
              </a:spcBef>
              <a:spcAft>
                <a:spcPct val="0"/>
              </a:spcAft>
              <a:defRPr sz="5800">
                <a:solidFill>
                  <a:srgbClr val="000000"/>
                </a:solidFill>
                <a:latin typeface="Gill Sans" charset="0"/>
                <a:ea typeface="MS PGothic" panose="020B0600070205080204" pitchFamily="34" charset="-128"/>
                <a:sym typeface="Gill Sans" charset="0"/>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800" i="0" u="none" strike="noStrike" kern="0" cap="none" spc="0" normalizeH="0" baseline="0" noProof="0" dirty="0">
                <a:ln>
                  <a:noFill/>
                </a:ln>
                <a:solidFill>
                  <a:schemeClr val="tx1"/>
                </a:solidFill>
                <a:effectLst/>
                <a:uLnTx/>
                <a:uFillTx/>
                <a:latin typeface="Gill Sans" charset="0"/>
                <a:ea typeface="MS PGothic" panose="020B0600070205080204" pitchFamily="34" charset="-128"/>
                <a:sym typeface="Gill Sans" charset="0"/>
              </a:rPr>
              <a:t>MQS-50/1.8</a:t>
            </a:r>
            <a:r>
              <a:rPr kumimoji="0" lang="zh-CN" altLang="en-US" sz="1800" i="0" u="none" strike="noStrike" kern="0" cap="none" spc="0" normalizeH="0" baseline="0" noProof="0" dirty="0">
                <a:ln>
                  <a:noFill/>
                </a:ln>
                <a:solidFill>
                  <a:schemeClr val="tx1"/>
                </a:solidFill>
                <a:effectLst/>
                <a:uLnTx/>
                <a:uFillTx/>
                <a:latin typeface="Gill Sans" charset="0"/>
                <a:ea typeface="MS PGothic" panose="020B0600070205080204" pitchFamily="34" charset="-128"/>
                <a:sym typeface="Gill Sans" charset="0"/>
              </a:rPr>
              <a:t>型气动手持式帮锚杆钻机主要用于煤矿岩石硬度</a:t>
            </a:r>
            <a:r>
              <a:rPr kumimoji="0" lang="en-US" altLang="zh-CN" sz="1800" i="0" u="none" strike="noStrike" kern="0" cap="none" spc="0" normalizeH="0" baseline="0" noProof="0" dirty="0">
                <a:ln>
                  <a:noFill/>
                </a:ln>
                <a:solidFill>
                  <a:schemeClr val="tx1"/>
                </a:solidFill>
                <a:effectLst/>
                <a:uLnTx/>
                <a:uFillTx/>
                <a:latin typeface="Gill Sans" charset="0"/>
                <a:ea typeface="MS PGothic" panose="020B0600070205080204" pitchFamily="34" charset="-128"/>
                <a:sym typeface="Gill Sans" charset="0"/>
              </a:rPr>
              <a:t>≤f6</a:t>
            </a:r>
            <a:r>
              <a:rPr kumimoji="0" lang="zh-CN" altLang="en-US" sz="1800" i="0" u="none" strike="noStrike" kern="0" cap="none" spc="0" normalizeH="0" baseline="0" noProof="0" dirty="0">
                <a:ln>
                  <a:noFill/>
                </a:ln>
                <a:solidFill>
                  <a:schemeClr val="tx1"/>
                </a:solidFill>
                <a:effectLst/>
                <a:uLnTx/>
                <a:uFillTx/>
                <a:latin typeface="Gill Sans" charset="0"/>
                <a:ea typeface="MS PGothic" panose="020B0600070205080204" pitchFamily="34" charset="-128"/>
                <a:sym typeface="Gill Sans" charset="0"/>
              </a:rPr>
              <a:t>的煤巷、半煤巷的煤帮锚杆支护钻孔，并可搅拌和安装树脂类锚杆；也可用于钻小规格的探水、探瓦斯孔或炮眼。山东矿安机电有限公司，控制手把采用合金钢制造，强度高，不容易损坏，延长了使用寿命。输出钎尾套既能采用</a:t>
            </a:r>
            <a:r>
              <a:rPr kumimoji="0" lang="en-US" altLang="zh-CN" sz="1800" i="0" u="none" strike="noStrike" kern="0" cap="none" spc="0" normalizeH="0" baseline="0" noProof="0" dirty="0">
                <a:ln>
                  <a:noFill/>
                </a:ln>
                <a:solidFill>
                  <a:schemeClr val="tx1"/>
                </a:solidFill>
                <a:effectLst/>
                <a:uLnTx/>
                <a:uFillTx/>
                <a:latin typeface="Gill Sans" charset="0"/>
                <a:ea typeface="MS PGothic" panose="020B0600070205080204" pitchFamily="34" charset="-128"/>
                <a:sym typeface="Gill Sans" charset="0"/>
              </a:rPr>
              <a:t>B19</a:t>
            </a:r>
            <a:r>
              <a:rPr kumimoji="0" lang="zh-CN" altLang="en-US" sz="1800" i="0" u="none" strike="noStrike" kern="0" cap="none" spc="0" normalizeH="0" baseline="0" noProof="0" dirty="0">
                <a:ln>
                  <a:noFill/>
                </a:ln>
                <a:solidFill>
                  <a:schemeClr val="tx1"/>
                </a:solidFill>
                <a:effectLst/>
                <a:uLnTx/>
                <a:uFillTx/>
                <a:latin typeface="Gill Sans" charset="0"/>
                <a:ea typeface="MS PGothic" panose="020B0600070205080204" pitchFamily="34" charset="-128"/>
                <a:sym typeface="Gill Sans" charset="0"/>
              </a:rPr>
              <a:t>钻杆钻孔，又能用麻花钻杆钻孔。</a:t>
            </a:r>
            <a:endParaRPr kumimoji="0" lang="zh-CN" altLang="en-US" sz="1800" i="0" u="none" strike="noStrike" kern="0" cap="none" spc="0" normalizeH="0" baseline="0" noProof="0" dirty="0">
              <a:ln>
                <a:noFill/>
              </a:ln>
              <a:solidFill>
                <a:schemeClr val="tx1"/>
              </a:solidFill>
              <a:effectLst/>
              <a:uLnTx/>
              <a:uFillTx/>
              <a:latin typeface="Gill Sans" charset="0"/>
              <a:ea typeface="MS PGothic" panose="020B0600070205080204" pitchFamily="34" charset="-128"/>
              <a:sym typeface="Gill Sans" charset="0"/>
            </a:endParaRPr>
          </a:p>
        </p:txBody>
      </p:sp>
      <p:cxnSp>
        <p:nvCxnSpPr>
          <p:cNvPr id="24" name="直接连接符 23"/>
          <p:cNvCxnSpPr/>
          <p:nvPr/>
        </p:nvCxnSpPr>
        <p:spPr>
          <a:xfrm flipH="1">
            <a:off x="10742421" y="833972"/>
            <a:ext cx="986828" cy="1679583"/>
          </a:xfrm>
          <a:prstGeom prst="line">
            <a:avLst/>
          </a:prstGeom>
          <a:ln w="571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0349638" y="1673763"/>
            <a:ext cx="718815" cy="12234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文本框 56"/>
          <p:cNvSpPr txBox="1">
            <a:spLocks noChangeArrowheads="1"/>
          </p:cNvSpPr>
          <p:nvPr/>
        </p:nvSpPr>
        <p:spPr bwMode="auto">
          <a:xfrm>
            <a:off x="1046480" y="325755"/>
            <a:ext cx="430149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400" dirty="0">
                <a:solidFill>
                  <a:schemeClr val="tx1">
                    <a:lumMod val="75000"/>
                    <a:lumOff val="25000"/>
                  </a:schemeClr>
                </a:solidFill>
                <a:latin typeface="Agency FB" panose="020B0503020202020204" pitchFamily="34" charset="0"/>
                <a:cs typeface="+mn-ea"/>
                <a:sym typeface="+mn-lt"/>
              </a:rPr>
              <a:t>MQS-50</a:t>
            </a:r>
            <a:r>
              <a:rPr lang="zh-CN" altLang="en-US" sz="2400" dirty="0">
                <a:solidFill>
                  <a:schemeClr val="tx1">
                    <a:lumMod val="75000"/>
                    <a:lumOff val="25000"/>
                  </a:schemeClr>
                </a:solidFill>
                <a:latin typeface="Agency FB" panose="020B0503020202020204" pitchFamily="34" charset="0"/>
                <a:cs typeface="+mn-ea"/>
                <a:sym typeface="+mn-lt"/>
              </a:rPr>
              <a:t>手持式锚杆钻机用途</a:t>
            </a:r>
            <a:endParaRPr lang="en-US" altLang="zh-CN" sz="2400" b="1" dirty="0">
              <a:solidFill>
                <a:schemeClr val="tx1">
                  <a:lumMod val="75000"/>
                  <a:lumOff val="25000"/>
                </a:schemeClr>
              </a:solidFill>
              <a:latin typeface="Agency FB" panose="020B0503020202020204" pitchFamily="34" charset="0"/>
            </a:endParaRPr>
          </a:p>
        </p:txBody>
      </p:sp>
      <p:pic>
        <p:nvPicPr>
          <p:cNvPr id="2" name="图片 1" descr="MQS-50手持式锚杆钻机"/>
          <p:cNvPicPr>
            <a:picLocks noChangeAspect="1"/>
          </p:cNvPicPr>
          <p:nvPr/>
        </p:nvPicPr>
        <p:blipFill>
          <a:blip r:embed="rId1"/>
          <a:stretch>
            <a:fillRect/>
          </a:stretch>
        </p:blipFill>
        <p:spPr>
          <a:xfrm>
            <a:off x="553085" y="2053590"/>
            <a:ext cx="4358640" cy="3429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34000">
                                          <p:cBhvr additive="base">
                                            <p:cTn id="7" dur="750" fill="hold"/>
                                            <p:tgtEl>
                                              <p:spTgt spid="9"/>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accel="50000" fill="hold" grpId="0" nodeType="afterEffect" p14:presetBounceEnd="58000">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14:bounceEnd="58000">
                                          <p:cBhvr additive="base">
                                            <p:cTn id="12" dur="1250" fill="hold"/>
                                            <p:tgtEl>
                                              <p:spTgt spid="18"/>
                                            </p:tgtEl>
                                            <p:attrNameLst>
                                              <p:attrName>ppt_x</p:attrName>
                                            </p:attrNameLst>
                                          </p:cBhvr>
                                          <p:tavLst>
                                            <p:tav tm="0">
                                              <p:val>
                                                <p:strVal val="0-#ppt_w/2"/>
                                              </p:val>
                                            </p:tav>
                                            <p:tav tm="100000">
                                              <p:val>
                                                <p:strVal val="#ppt_x"/>
                                              </p:val>
                                            </p:tav>
                                          </p:tavLst>
                                        </p:anim>
                                        <p:anim calcmode="lin" valueType="num" p14:bounceEnd="58000">
                                          <p:cBhvr additive="base">
                                            <p:cTn id="13" dur="125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2500"/>
                                </p:stCondLst>
                                <p:childTnLst>
                                  <p:par>
                                    <p:cTn id="15" presetID="18" presetClass="entr" presetSubtype="6"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strips(downRight)">
                                          <p:cBhvr>
                                            <p:cTn id="17" dur="750"/>
                                            <p:tgtEl>
                                              <p:spTgt spid="21"/>
                                            </p:tgtEl>
                                          </p:cBhvr>
                                        </p:animEffect>
                                      </p:childTnLst>
                                    </p:cTn>
                                  </p:par>
                                  <p:par>
                                    <p:cTn id="18" presetID="14" presetClass="entr" presetSubtype="10" fill="hold"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par>
                                    <p:cTn id="21" presetID="14" presetClass="entr" presetSubtype="1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randombar(horizontal)">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bldLvl="0" animBg="1"/>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1+#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accel="5000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1250" fill="hold"/>
                                            <p:tgtEl>
                                              <p:spTgt spid="18"/>
                                            </p:tgtEl>
                                            <p:attrNameLst>
                                              <p:attrName>ppt_x</p:attrName>
                                            </p:attrNameLst>
                                          </p:cBhvr>
                                          <p:tavLst>
                                            <p:tav tm="0">
                                              <p:val>
                                                <p:strVal val="0-#ppt_w/2"/>
                                              </p:val>
                                            </p:tav>
                                            <p:tav tm="100000">
                                              <p:val>
                                                <p:strVal val="#ppt_x"/>
                                              </p:val>
                                            </p:tav>
                                          </p:tavLst>
                                        </p:anim>
                                        <p:anim calcmode="lin" valueType="num">
                                          <p:cBhvr additive="base">
                                            <p:cTn id="13" dur="125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2500"/>
                                </p:stCondLst>
                                <p:childTnLst>
                                  <p:par>
                                    <p:cTn id="15" presetID="18" presetClass="entr" presetSubtype="6"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strips(downRight)">
                                          <p:cBhvr>
                                            <p:cTn id="17" dur="750"/>
                                            <p:tgtEl>
                                              <p:spTgt spid="21"/>
                                            </p:tgtEl>
                                          </p:cBhvr>
                                        </p:animEffect>
                                      </p:childTnLst>
                                    </p:cTn>
                                  </p:par>
                                  <p:par>
                                    <p:cTn id="18" presetID="14" presetClass="entr" presetSubtype="10" fill="hold"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par>
                                    <p:cTn id="21" presetID="14" presetClass="entr" presetSubtype="1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randombar(horizontal)">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bldLvl="0" animBg="1"/>
          <p:bldP spid="9"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8025196" y="1145612"/>
            <a:ext cx="3105404" cy="3105404"/>
            <a:chOff x="4241219" y="1574800"/>
            <a:chExt cx="3594100" cy="3594100"/>
          </a:xfrm>
        </p:grpSpPr>
        <p:sp>
          <p:nvSpPr>
            <p:cNvPr id="72" name="椭圆 71"/>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1649" y="3210869"/>
            <a:ext cx="2530553" cy="2530553"/>
            <a:chOff x="4241219" y="1574800"/>
            <a:chExt cx="3594100" cy="3594100"/>
          </a:xfrm>
        </p:grpSpPr>
        <p:sp>
          <p:nvSpPr>
            <p:cNvPr id="42" name="椭圆 41"/>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2169323" y="2936095"/>
            <a:ext cx="1452080" cy="1452080"/>
            <a:chOff x="4241219" y="1574800"/>
            <a:chExt cx="3594100" cy="3594100"/>
          </a:xfrm>
        </p:grpSpPr>
        <p:sp>
          <p:nvSpPr>
            <p:cNvPr id="27" name="椭圆 26"/>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2175416" y="3778722"/>
            <a:ext cx="1866392" cy="1866392"/>
            <a:chOff x="4241219" y="1574800"/>
            <a:chExt cx="3594100" cy="3594100"/>
          </a:xfrm>
        </p:grpSpPr>
        <p:sp>
          <p:nvSpPr>
            <p:cNvPr id="57" name="椭圆 56"/>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椭圆 8"/>
          <p:cNvSpPr/>
          <p:nvPr/>
        </p:nvSpPr>
        <p:spPr>
          <a:xfrm>
            <a:off x="3305493" y="638497"/>
            <a:ext cx="5581014" cy="5581006"/>
          </a:xfrm>
          <a:prstGeom prst="ellipse">
            <a:avLst/>
          </a:prstGeom>
          <a:solidFill>
            <a:srgbClr val="FBF8EF"/>
          </a:solidFill>
          <a:ln>
            <a:solidFill>
              <a:schemeClr val="bg1">
                <a:lumMod val="65000"/>
              </a:schemeClr>
            </a:solidFill>
          </a:ln>
          <a:effectLst>
            <a:outerShdw blurRad="812800" dist="381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102100" y="1130300"/>
            <a:ext cx="330200" cy="3302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343900" y="4699000"/>
            <a:ext cx="330200" cy="3302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10569599" y="2270517"/>
            <a:ext cx="1708011" cy="1708011"/>
            <a:chOff x="4241219" y="1574800"/>
            <a:chExt cx="3594100" cy="3594100"/>
          </a:xfrm>
        </p:grpSpPr>
        <p:sp>
          <p:nvSpPr>
            <p:cNvPr id="87" name="椭圆 86"/>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2" name="文本框 101"/>
          <p:cNvSpPr txBox="1"/>
          <p:nvPr/>
        </p:nvSpPr>
        <p:spPr>
          <a:xfrm>
            <a:off x="6621125" y="2286807"/>
            <a:ext cx="923330" cy="2213269"/>
          </a:xfrm>
          <a:prstGeom prst="rect">
            <a:avLst/>
          </a:prstGeom>
          <a:noFill/>
          <a:effectLst/>
        </p:spPr>
        <p:txBody>
          <a:bodyPr vert="eaVert" wrap="square" rtlCol="0">
            <a:spAutoFit/>
          </a:bodyPr>
          <a:lstStyle/>
          <a:p>
            <a:pPr algn="ctr"/>
            <a:r>
              <a:rPr lang="zh-CN" altLang="en-US" sz="4800" dirty="0">
                <a:solidFill>
                  <a:schemeClr val="tx1">
                    <a:lumMod val="75000"/>
                    <a:lumOff val="25000"/>
                  </a:schemeClr>
                </a:solidFill>
                <a:latin typeface="微软雅黑 Light" panose="020B0502040204020203" pitchFamily="34" charset="-122"/>
                <a:ea typeface="微软雅黑 Light" panose="020B0502040204020203" pitchFamily="34" charset="-122"/>
                <a:cs typeface="Kartika" panose="02020503030404060203" pitchFamily="18" charset="0"/>
              </a:rPr>
              <a:t>感     谢</a:t>
            </a:r>
            <a:endParaRPr lang="zh-CN" altLang="en-US" sz="4800" dirty="0">
              <a:solidFill>
                <a:schemeClr val="tx1">
                  <a:lumMod val="75000"/>
                  <a:lumOff val="25000"/>
                </a:schemeClr>
              </a:solidFill>
              <a:latin typeface="微软雅黑 Light" panose="020B0502040204020203" pitchFamily="34" charset="-122"/>
              <a:ea typeface="微软雅黑 Light" panose="020B0502040204020203" pitchFamily="34" charset="-122"/>
              <a:cs typeface="Kartika" panose="02020503030404060203" pitchFamily="18" charset="0"/>
            </a:endParaRPr>
          </a:p>
        </p:txBody>
      </p:sp>
      <p:sp>
        <p:nvSpPr>
          <p:cNvPr id="104" name="TextBox 64"/>
          <p:cNvSpPr>
            <a:spLocks noChangeArrowheads="1"/>
          </p:cNvSpPr>
          <p:nvPr/>
        </p:nvSpPr>
        <p:spPr bwMode="auto">
          <a:xfrm>
            <a:off x="5799270" y="1409701"/>
            <a:ext cx="736600" cy="4223644"/>
          </a:xfrm>
          <a:prstGeom prst="rect">
            <a:avLst/>
          </a:prstGeom>
          <a:noFill/>
          <a:ln w="9525">
            <a:noFill/>
            <a:miter lim="800000"/>
          </a:ln>
        </p:spPr>
        <p:txBody>
          <a:bodyPr vert="eaVert" wrap="square" lIns="91440" tIns="45720" rIns="91440" bIns="45720">
            <a:spAutoFit/>
          </a:bodyPr>
          <a:lstStyle/>
          <a:p>
            <a:pPr algn="dist"/>
            <a:r>
              <a:rPr lang="zh-CN" altLang="en-US" sz="3600" b="1"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mn-ea"/>
                <a:sym typeface="+mn-lt"/>
              </a:rPr>
              <a:t>谢谢观赏</a:t>
            </a:r>
            <a:endParaRPr lang="zh-CN" altLang="en-US" sz="3600" b="1"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mn-ea"/>
              <a:sym typeface="+mn-lt"/>
            </a:endParaRPr>
          </a:p>
        </p:txBody>
      </p:sp>
      <p:sp>
        <p:nvSpPr>
          <p:cNvPr id="105" name="文本框 56"/>
          <p:cNvSpPr txBox="1">
            <a:spLocks noChangeArrowheads="1"/>
          </p:cNvSpPr>
          <p:nvPr/>
        </p:nvSpPr>
        <p:spPr bwMode="auto">
          <a:xfrm>
            <a:off x="4933649" y="1425338"/>
            <a:ext cx="989886" cy="41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es-ES" altLang="zh-CN" sz="900" dirty="0">
                <a:solidFill>
                  <a:prstClr val="black">
                    <a:lumMod val="75000"/>
                    <a:lumOff val="25000"/>
                  </a:prstClr>
                </a:solidFill>
                <a:latin typeface="Lao UI" panose="020B0502040204020203" pitchFamily="34" charset="0"/>
                <a:cs typeface="Lao UI" panose="020B0502040204020203" pitchFamily="34" charset="0"/>
                <a:sym typeface="Lato" charset="0"/>
              </a:rPr>
              <a:t>Lorem ipsum dolor sit amet, consectetur adipiscing elit. Vivamus sagittis lacus vel augue laoreet rutrum faucibus dolor auctor. Curabitur blandit tempus porttitor. Maecenas faucibus mollis interdum. Maecenas faucibus mollis interdum. Integer posuere erat a ante venenatis dapibus posuere velit aliquet.</a:t>
            </a:r>
            <a:endParaRPr lang="en-US" altLang="zh-CN" sz="900" dirty="0">
              <a:solidFill>
                <a:schemeClr val="bg1">
                  <a:lumMod val="50000"/>
                </a:schemeClr>
              </a:solidFill>
              <a:latin typeface="Lao UI" panose="020B0502040204020203" pitchFamily="34" charset="0"/>
              <a:cs typeface="Lao UI" panose="020B0502040204020203" pitchFamily="34" charset="0"/>
            </a:endParaRPr>
          </a:p>
        </p:txBody>
      </p:sp>
      <p:cxnSp>
        <p:nvCxnSpPr>
          <p:cNvPr id="107" name="直接连接符 106"/>
          <p:cNvCxnSpPr/>
          <p:nvPr/>
        </p:nvCxnSpPr>
        <p:spPr>
          <a:xfrm>
            <a:off x="4470582" y="3103111"/>
            <a:ext cx="0" cy="83682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30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000" fill="hold"/>
                                            <p:tgtEl>
                                              <p:spTgt spid="26"/>
                                            </p:tgtEl>
                                            <p:attrNameLst>
                                              <p:attrName>ppt_w</p:attrName>
                                            </p:attrNameLst>
                                          </p:cBhvr>
                                          <p:tavLst>
                                            <p:tav tm="0">
                                              <p:val>
                                                <p:fltVal val="0"/>
                                              </p:val>
                                            </p:tav>
                                            <p:tav tm="100000">
                                              <p:val>
                                                <p:strVal val="#ppt_w"/>
                                              </p:val>
                                            </p:tav>
                                          </p:tavLst>
                                        </p:anim>
                                        <p:anim calcmode="lin" valueType="num">
                                          <p:cBhvr>
                                            <p:cTn id="14" dur="1000" fill="hold"/>
                                            <p:tgtEl>
                                              <p:spTgt spid="26"/>
                                            </p:tgtEl>
                                            <p:attrNameLst>
                                              <p:attrName>ppt_h</p:attrName>
                                            </p:attrNameLst>
                                          </p:cBhvr>
                                          <p:tavLst>
                                            <p:tav tm="0">
                                              <p:val>
                                                <p:fltVal val="0"/>
                                              </p:val>
                                            </p:tav>
                                            <p:tav tm="100000">
                                              <p:val>
                                                <p:strVal val="#ppt_h"/>
                                              </p:val>
                                            </p:tav>
                                          </p:tavLst>
                                        </p:anim>
                                        <p:anim calcmode="lin" valueType="num">
                                          <p:cBhvr>
                                            <p:cTn id="15" dur="1000" fill="hold"/>
                                            <p:tgtEl>
                                              <p:spTgt spid="26"/>
                                            </p:tgtEl>
                                            <p:attrNameLst>
                                              <p:attrName>style.rotation</p:attrName>
                                            </p:attrNameLst>
                                          </p:cBhvr>
                                          <p:tavLst>
                                            <p:tav tm="0">
                                              <p:val>
                                                <p:fltVal val="90"/>
                                              </p:val>
                                            </p:tav>
                                            <p:tav tm="100000">
                                              <p:val>
                                                <p:fltVal val="0"/>
                                              </p:val>
                                            </p:tav>
                                          </p:tavLst>
                                        </p:anim>
                                        <p:animEffect transition="in" filter="fade">
                                          <p:cBhvr>
                                            <p:cTn id="16" dur="1000"/>
                                            <p:tgtEl>
                                              <p:spTgt spid="26"/>
                                            </p:tgtEl>
                                          </p:cBhvr>
                                        </p:animEffect>
                                      </p:childTnLst>
                                    </p:cTn>
                                  </p:par>
                                  <p:par>
                                    <p:cTn id="17" presetID="31" presetClass="entr" presetSubtype="0" fill="hold" nodeType="withEffect">
                                      <p:stCondLst>
                                        <p:cond delay="100"/>
                                      </p:stCondLst>
                                      <p:childTnLst>
                                        <p:set>
                                          <p:cBhvr>
                                            <p:cTn id="18" dur="1" fill="hold">
                                              <p:stCondLst>
                                                <p:cond delay="0"/>
                                              </p:stCondLst>
                                            </p:cTn>
                                            <p:tgtEl>
                                              <p:spTgt spid="56"/>
                                            </p:tgtEl>
                                            <p:attrNameLst>
                                              <p:attrName>style.visibility</p:attrName>
                                            </p:attrNameLst>
                                          </p:cBhvr>
                                          <p:to>
                                            <p:strVal val="visible"/>
                                          </p:to>
                                        </p:set>
                                        <p:anim calcmode="lin" valueType="num">
                                          <p:cBhvr>
                                            <p:cTn id="19" dur="1000" fill="hold"/>
                                            <p:tgtEl>
                                              <p:spTgt spid="56"/>
                                            </p:tgtEl>
                                            <p:attrNameLst>
                                              <p:attrName>ppt_w</p:attrName>
                                            </p:attrNameLst>
                                          </p:cBhvr>
                                          <p:tavLst>
                                            <p:tav tm="0">
                                              <p:val>
                                                <p:fltVal val="0"/>
                                              </p:val>
                                            </p:tav>
                                            <p:tav tm="100000">
                                              <p:val>
                                                <p:strVal val="#ppt_w"/>
                                              </p:val>
                                            </p:tav>
                                          </p:tavLst>
                                        </p:anim>
                                        <p:anim calcmode="lin" valueType="num">
                                          <p:cBhvr>
                                            <p:cTn id="20" dur="1000" fill="hold"/>
                                            <p:tgtEl>
                                              <p:spTgt spid="56"/>
                                            </p:tgtEl>
                                            <p:attrNameLst>
                                              <p:attrName>ppt_h</p:attrName>
                                            </p:attrNameLst>
                                          </p:cBhvr>
                                          <p:tavLst>
                                            <p:tav tm="0">
                                              <p:val>
                                                <p:fltVal val="0"/>
                                              </p:val>
                                            </p:tav>
                                            <p:tav tm="100000">
                                              <p:val>
                                                <p:strVal val="#ppt_h"/>
                                              </p:val>
                                            </p:tav>
                                          </p:tavLst>
                                        </p:anim>
                                        <p:anim calcmode="lin" valueType="num">
                                          <p:cBhvr>
                                            <p:cTn id="21" dur="1000" fill="hold"/>
                                            <p:tgtEl>
                                              <p:spTgt spid="56"/>
                                            </p:tgtEl>
                                            <p:attrNameLst>
                                              <p:attrName>style.rotation</p:attrName>
                                            </p:attrNameLst>
                                          </p:cBhvr>
                                          <p:tavLst>
                                            <p:tav tm="0">
                                              <p:val>
                                                <p:fltVal val="90"/>
                                              </p:val>
                                            </p:tav>
                                            <p:tav tm="100000">
                                              <p:val>
                                                <p:fltVal val="0"/>
                                              </p:val>
                                            </p:tav>
                                          </p:tavLst>
                                        </p:anim>
                                        <p:animEffect transition="in" filter="fade">
                                          <p:cBhvr>
                                            <p:cTn id="22" dur="1000"/>
                                            <p:tgtEl>
                                              <p:spTgt spid="56"/>
                                            </p:tgtEl>
                                          </p:cBhvr>
                                        </p:animEffect>
                                      </p:childTnLst>
                                    </p:cTn>
                                  </p:par>
                                  <p:par>
                                    <p:cTn id="23" presetID="31" presetClass="entr" presetSubtype="0" fill="hold" nodeType="withEffect">
                                      <p:stCondLst>
                                        <p:cond delay="200"/>
                                      </p:stCondLst>
                                      <p:childTnLst>
                                        <p:set>
                                          <p:cBhvr>
                                            <p:cTn id="24" dur="1" fill="hold">
                                              <p:stCondLst>
                                                <p:cond delay="0"/>
                                              </p:stCondLst>
                                            </p:cTn>
                                            <p:tgtEl>
                                              <p:spTgt spid="41"/>
                                            </p:tgtEl>
                                            <p:attrNameLst>
                                              <p:attrName>style.visibility</p:attrName>
                                            </p:attrNameLst>
                                          </p:cBhvr>
                                          <p:to>
                                            <p:strVal val="visible"/>
                                          </p:to>
                                        </p:set>
                                        <p:anim calcmode="lin" valueType="num">
                                          <p:cBhvr>
                                            <p:cTn id="25" dur="1000" fill="hold"/>
                                            <p:tgtEl>
                                              <p:spTgt spid="41"/>
                                            </p:tgtEl>
                                            <p:attrNameLst>
                                              <p:attrName>ppt_w</p:attrName>
                                            </p:attrNameLst>
                                          </p:cBhvr>
                                          <p:tavLst>
                                            <p:tav tm="0">
                                              <p:val>
                                                <p:fltVal val="0"/>
                                              </p:val>
                                            </p:tav>
                                            <p:tav tm="100000">
                                              <p:val>
                                                <p:strVal val="#ppt_w"/>
                                              </p:val>
                                            </p:tav>
                                          </p:tavLst>
                                        </p:anim>
                                        <p:anim calcmode="lin" valueType="num">
                                          <p:cBhvr>
                                            <p:cTn id="26" dur="1000" fill="hold"/>
                                            <p:tgtEl>
                                              <p:spTgt spid="41"/>
                                            </p:tgtEl>
                                            <p:attrNameLst>
                                              <p:attrName>ppt_h</p:attrName>
                                            </p:attrNameLst>
                                          </p:cBhvr>
                                          <p:tavLst>
                                            <p:tav tm="0">
                                              <p:val>
                                                <p:fltVal val="0"/>
                                              </p:val>
                                            </p:tav>
                                            <p:tav tm="100000">
                                              <p:val>
                                                <p:strVal val="#ppt_h"/>
                                              </p:val>
                                            </p:tav>
                                          </p:tavLst>
                                        </p:anim>
                                        <p:anim calcmode="lin" valueType="num">
                                          <p:cBhvr>
                                            <p:cTn id="27" dur="1000" fill="hold"/>
                                            <p:tgtEl>
                                              <p:spTgt spid="41"/>
                                            </p:tgtEl>
                                            <p:attrNameLst>
                                              <p:attrName>style.rotation</p:attrName>
                                            </p:attrNameLst>
                                          </p:cBhvr>
                                          <p:tavLst>
                                            <p:tav tm="0">
                                              <p:val>
                                                <p:fltVal val="90"/>
                                              </p:val>
                                            </p:tav>
                                            <p:tav tm="100000">
                                              <p:val>
                                                <p:fltVal val="0"/>
                                              </p:val>
                                            </p:tav>
                                          </p:tavLst>
                                        </p:anim>
                                        <p:animEffect transition="in" filter="fade">
                                          <p:cBhvr>
                                            <p:cTn id="28" dur="1000"/>
                                            <p:tgtEl>
                                              <p:spTgt spid="41"/>
                                            </p:tgtEl>
                                          </p:cBhvr>
                                        </p:animEffect>
                                      </p:childTnLst>
                                    </p:cTn>
                                  </p:par>
                                  <p:par>
                                    <p:cTn id="29" presetID="31" presetClass="entr" presetSubtype="0" fill="hold" nodeType="withEffect">
                                      <p:stCondLst>
                                        <p:cond delay="300"/>
                                      </p:stCondLst>
                                      <p:childTnLst>
                                        <p:set>
                                          <p:cBhvr>
                                            <p:cTn id="30" dur="1" fill="hold">
                                              <p:stCondLst>
                                                <p:cond delay="0"/>
                                              </p:stCondLst>
                                            </p:cTn>
                                            <p:tgtEl>
                                              <p:spTgt spid="71"/>
                                            </p:tgtEl>
                                            <p:attrNameLst>
                                              <p:attrName>style.visibility</p:attrName>
                                            </p:attrNameLst>
                                          </p:cBhvr>
                                          <p:to>
                                            <p:strVal val="visible"/>
                                          </p:to>
                                        </p:set>
                                        <p:anim calcmode="lin" valueType="num">
                                          <p:cBhvr>
                                            <p:cTn id="31" dur="1000" fill="hold"/>
                                            <p:tgtEl>
                                              <p:spTgt spid="71"/>
                                            </p:tgtEl>
                                            <p:attrNameLst>
                                              <p:attrName>ppt_w</p:attrName>
                                            </p:attrNameLst>
                                          </p:cBhvr>
                                          <p:tavLst>
                                            <p:tav tm="0">
                                              <p:val>
                                                <p:fltVal val="0"/>
                                              </p:val>
                                            </p:tav>
                                            <p:tav tm="100000">
                                              <p:val>
                                                <p:strVal val="#ppt_w"/>
                                              </p:val>
                                            </p:tav>
                                          </p:tavLst>
                                        </p:anim>
                                        <p:anim calcmode="lin" valueType="num">
                                          <p:cBhvr>
                                            <p:cTn id="32" dur="1000" fill="hold"/>
                                            <p:tgtEl>
                                              <p:spTgt spid="71"/>
                                            </p:tgtEl>
                                            <p:attrNameLst>
                                              <p:attrName>ppt_h</p:attrName>
                                            </p:attrNameLst>
                                          </p:cBhvr>
                                          <p:tavLst>
                                            <p:tav tm="0">
                                              <p:val>
                                                <p:fltVal val="0"/>
                                              </p:val>
                                            </p:tav>
                                            <p:tav tm="100000">
                                              <p:val>
                                                <p:strVal val="#ppt_h"/>
                                              </p:val>
                                            </p:tav>
                                          </p:tavLst>
                                        </p:anim>
                                        <p:anim calcmode="lin" valueType="num">
                                          <p:cBhvr>
                                            <p:cTn id="33" dur="1000" fill="hold"/>
                                            <p:tgtEl>
                                              <p:spTgt spid="71"/>
                                            </p:tgtEl>
                                            <p:attrNameLst>
                                              <p:attrName>style.rotation</p:attrName>
                                            </p:attrNameLst>
                                          </p:cBhvr>
                                          <p:tavLst>
                                            <p:tav tm="0">
                                              <p:val>
                                                <p:fltVal val="90"/>
                                              </p:val>
                                            </p:tav>
                                            <p:tav tm="100000">
                                              <p:val>
                                                <p:fltVal val="0"/>
                                              </p:val>
                                            </p:tav>
                                          </p:tavLst>
                                        </p:anim>
                                        <p:animEffect transition="in" filter="fade">
                                          <p:cBhvr>
                                            <p:cTn id="34" dur="1000"/>
                                            <p:tgtEl>
                                              <p:spTgt spid="71"/>
                                            </p:tgtEl>
                                          </p:cBhvr>
                                        </p:animEffect>
                                      </p:childTnLst>
                                    </p:cTn>
                                  </p:par>
                                  <p:par>
                                    <p:cTn id="35" presetID="31" presetClass="entr" presetSubtype="0" fill="hold" nodeType="withEffect">
                                      <p:stCondLst>
                                        <p:cond delay="100"/>
                                      </p:stCondLst>
                                      <p:childTnLst>
                                        <p:set>
                                          <p:cBhvr>
                                            <p:cTn id="36" dur="1" fill="hold">
                                              <p:stCondLst>
                                                <p:cond delay="0"/>
                                              </p:stCondLst>
                                            </p:cTn>
                                            <p:tgtEl>
                                              <p:spTgt spid="86"/>
                                            </p:tgtEl>
                                            <p:attrNameLst>
                                              <p:attrName>style.visibility</p:attrName>
                                            </p:attrNameLst>
                                          </p:cBhvr>
                                          <p:to>
                                            <p:strVal val="visible"/>
                                          </p:to>
                                        </p:set>
                                        <p:anim calcmode="lin" valueType="num">
                                          <p:cBhvr>
                                            <p:cTn id="37" dur="1000" fill="hold"/>
                                            <p:tgtEl>
                                              <p:spTgt spid="86"/>
                                            </p:tgtEl>
                                            <p:attrNameLst>
                                              <p:attrName>ppt_w</p:attrName>
                                            </p:attrNameLst>
                                          </p:cBhvr>
                                          <p:tavLst>
                                            <p:tav tm="0">
                                              <p:val>
                                                <p:fltVal val="0"/>
                                              </p:val>
                                            </p:tav>
                                            <p:tav tm="100000">
                                              <p:val>
                                                <p:strVal val="#ppt_w"/>
                                              </p:val>
                                            </p:tav>
                                          </p:tavLst>
                                        </p:anim>
                                        <p:anim calcmode="lin" valueType="num">
                                          <p:cBhvr>
                                            <p:cTn id="38" dur="1000" fill="hold"/>
                                            <p:tgtEl>
                                              <p:spTgt spid="86"/>
                                            </p:tgtEl>
                                            <p:attrNameLst>
                                              <p:attrName>ppt_h</p:attrName>
                                            </p:attrNameLst>
                                          </p:cBhvr>
                                          <p:tavLst>
                                            <p:tav tm="0">
                                              <p:val>
                                                <p:fltVal val="0"/>
                                              </p:val>
                                            </p:tav>
                                            <p:tav tm="100000">
                                              <p:val>
                                                <p:strVal val="#ppt_h"/>
                                              </p:val>
                                            </p:tav>
                                          </p:tavLst>
                                        </p:anim>
                                        <p:anim calcmode="lin" valueType="num">
                                          <p:cBhvr>
                                            <p:cTn id="39" dur="1000" fill="hold"/>
                                            <p:tgtEl>
                                              <p:spTgt spid="86"/>
                                            </p:tgtEl>
                                            <p:attrNameLst>
                                              <p:attrName>style.rotation</p:attrName>
                                            </p:attrNameLst>
                                          </p:cBhvr>
                                          <p:tavLst>
                                            <p:tav tm="0">
                                              <p:val>
                                                <p:fltVal val="90"/>
                                              </p:val>
                                            </p:tav>
                                            <p:tav tm="100000">
                                              <p:val>
                                                <p:fltVal val="0"/>
                                              </p:val>
                                            </p:tav>
                                          </p:tavLst>
                                        </p:anim>
                                        <p:animEffect transition="in" filter="fade">
                                          <p:cBhvr>
                                            <p:cTn id="40" dur="1000"/>
                                            <p:tgtEl>
                                              <p:spTgt spid="86"/>
                                            </p:tgtEl>
                                          </p:cBhvr>
                                        </p:animEffect>
                                      </p:childTnLst>
                                    </p:cTn>
                                  </p:par>
                                </p:childTnLst>
                              </p:cTn>
                            </p:par>
                            <p:par>
                              <p:cTn id="41" fill="hold">
                                <p:stCondLst>
                                  <p:cond delay="100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102"/>
                                            </p:tgtEl>
                                            <p:attrNameLst>
                                              <p:attrName>style.visibility</p:attrName>
                                            </p:attrNameLst>
                                          </p:cBhvr>
                                          <p:to>
                                            <p:strVal val="visible"/>
                                          </p:to>
                                        </p:set>
                                        <p:anim by="(-#ppt_w*2)" calcmode="lin" valueType="num">
                                          <p:cBhvr rctx="PPT">
                                            <p:cTn id="44" dur="500" autoRev="1" fill="hold">
                                              <p:stCondLst>
                                                <p:cond delay="0"/>
                                              </p:stCondLst>
                                            </p:cTn>
                                            <p:tgtEl>
                                              <p:spTgt spid="102"/>
                                            </p:tgtEl>
                                            <p:attrNameLst>
                                              <p:attrName>ppt_w</p:attrName>
                                            </p:attrNameLst>
                                          </p:cBhvr>
                                        </p:anim>
                                        <p:anim by="(#ppt_w*0.50)" calcmode="lin" valueType="num">
                                          <p:cBhvr>
                                            <p:cTn id="45" dur="500" decel="50000" autoRev="1" fill="hold">
                                              <p:stCondLst>
                                                <p:cond delay="0"/>
                                              </p:stCondLst>
                                            </p:cTn>
                                            <p:tgtEl>
                                              <p:spTgt spid="102"/>
                                            </p:tgtEl>
                                            <p:attrNameLst>
                                              <p:attrName>ppt_x</p:attrName>
                                            </p:attrNameLst>
                                          </p:cBhvr>
                                        </p:anim>
                                        <p:anim from="(-#ppt_h/2)" to="(#ppt_y)" calcmode="lin" valueType="num">
                                          <p:cBhvr>
                                            <p:cTn id="46" dur="1000" fill="hold">
                                              <p:stCondLst>
                                                <p:cond delay="0"/>
                                              </p:stCondLst>
                                            </p:cTn>
                                            <p:tgtEl>
                                              <p:spTgt spid="102"/>
                                            </p:tgtEl>
                                            <p:attrNameLst>
                                              <p:attrName>ppt_y</p:attrName>
                                            </p:attrNameLst>
                                          </p:cBhvr>
                                        </p:anim>
                                        <p:animRot by="21600000">
                                          <p:cBhvr>
                                            <p:cTn id="47" dur="1000" fill="hold">
                                              <p:stCondLst>
                                                <p:cond delay="0"/>
                                              </p:stCondLst>
                                            </p:cTn>
                                            <p:tgtEl>
                                              <p:spTgt spid="102"/>
                                            </p:tgtEl>
                                            <p:attrNameLst>
                                              <p:attrName>r</p:attrName>
                                            </p:attrNameLst>
                                          </p:cBhvr>
                                        </p:animRot>
                                      </p:childTnLst>
                                    </p:cTn>
                                  </p:par>
                                  <p:par>
                                    <p:cTn id="48" presetID="31"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1000" fill="hold"/>
                                            <p:tgtEl>
                                              <p:spTgt spid="10"/>
                                            </p:tgtEl>
                                            <p:attrNameLst>
                                              <p:attrName>ppt_w</p:attrName>
                                            </p:attrNameLst>
                                          </p:cBhvr>
                                          <p:tavLst>
                                            <p:tav tm="0">
                                              <p:val>
                                                <p:fltVal val="0"/>
                                              </p:val>
                                            </p:tav>
                                            <p:tav tm="100000">
                                              <p:val>
                                                <p:strVal val="#ppt_w"/>
                                              </p:val>
                                            </p:tav>
                                          </p:tavLst>
                                        </p:anim>
                                        <p:anim calcmode="lin" valueType="num">
                                          <p:cBhvr>
                                            <p:cTn id="51" dur="1000" fill="hold"/>
                                            <p:tgtEl>
                                              <p:spTgt spid="10"/>
                                            </p:tgtEl>
                                            <p:attrNameLst>
                                              <p:attrName>ppt_h</p:attrName>
                                            </p:attrNameLst>
                                          </p:cBhvr>
                                          <p:tavLst>
                                            <p:tav tm="0">
                                              <p:val>
                                                <p:fltVal val="0"/>
                                              </p:val>
                                            </p:tav>
                                            <p:tav tm="100000">
                                              <p:val>
                                                <p:strVal val="#ppt_h"/>
                                              </p:val>
                                            </p:tav>
                                          </p:tavLst>
                                        </p:anim>
                                        <p:anim calcmode="lin" valueType="num">
                                          <p:cBhvr>
                                            <p:cTn id="52" dur="1000" fill="hold"/>
                                            <p:tgtEl>
                                              <p:spTgt spid="10"/>
                                            </p:tgtEl>
                                            <p:attrNameLst>
                                              <p:attrName>style.rotation</p:attrName>
                                            </p:attrNameLst>
                                          </p:cBhvr>
                                          <p:tavLst>
                                            <p:tav tm="0">
                                              <p:val>
                                                <p:fltVal val="90"/>
                                              </p:val>
                                            </p:tav>
                                            <p:tav tm="100000">
                                              <p:val>
                                                <p:fltVal val="0"/>
                                              </p:val>
                                            </p:tav>
                                          </p:tavLst>
                                        </p:anim>
                                        <p:animEffect transition="in" filter="fade">
                                          <p:cBhvr>
                                            <p:cTn id="53" dur="1000"/>
                                            <p:tgtEl>
                                              <p:spTgt spid="10"/>
                                            </p:tgtEl>
                                          </p:cBhvr>
                                        </p:animEffect>
                                      </p:childTnLst>
                                    </p:cTn>
                                  </p:par>
                                  <p:par>
                                    <p:cTn id="54" presetID="31" presetClass="entr" presetSubtype="0" fill="hold" grpId="0" nodeType="withEffect">
                                      <p:stCondLst>
                                        <p:cond delay="100"/>
                                      </p:stCondLst>
                                      <p:childTnLst>
                                        <p:set>
                                          <p:cBhvr>
                                            <p:cTn id="55" dur="1" fill="hold">
                                              <p:stCondLst>
                                                <p:cond delay="0"/>
                                              </p:stCondLst>
                                            </p:cTn>
                                            <p:tgtEl>
                                              <p:spTgt spid="11"/>
                                            </p:tgtEl>
                                            <p:attrNameLst>
                                              <p:attrName>style.visibility</p:attrName>
                                            </p:attrNameLst>
                                          </p:cBhvr>
                                          <p:to>
                                            <p:strVal val="visible"/>
                                          </p:to>
                                        </p:set>
                                        <p:anim calcmode="lin" valueType="num">
                                          <p:cBhvr>
                                            <p:cTn id="56" dur="1000" fill="hold"/>
                                            <p:tgtEl>
                                              <p:spTgt spid="11"/>
                                            </p:tgtEl>
                                            <p:attrNameLst>
                                              <p:attrName>ppt_w</p:attrName>
                                            </p:attrNameLst>
                                          </p:cBhvr>
                                          <p:tavLst>
                                            <p:tav tm="0">
                                              <p:val>
                                                <p:fltVal val="0"/>
                                              </p:val>
                                            </p:tav>
                                            <p:tav tm="100000">
                                              <p:val>
                                                <p:strVal val="#ppt_w"/>
                                              </p:val>
                                            </p:tav>
                                          </p:tavLst>
                                        </p:anim>
                                        <p:anim calcmode="lin" valueType="num">
                                          <p:cBhvr>
                                            <p:cTn id="57" dur="1000" fill="hold"/>
                                            <p:tgtEl>
                                              <p:spTgt spid="11"/>
                                            </p:tgtEl>
                                            <p:attrNameLst>
                                              <p:attrName>ppt_h</p:attrName>
                                            </p:attrNameLst>
                                          </p:cBhvr>
                                          <p:tavLst>
                                            <p:tav tm="0">
                                              <p:val>
                                                <p:fltVal val="0"/>
                                              </p:val>
                                            </p:tav>
                                            <p:tav tm="100000">
                                              <p:val>
                                                <p:strVal val="#ppt_h"/>
                                              </p:val>
                                            </p:tav>
                                          </p:tavLst>
                                        </p:anim>
                                        <p:anim calcmode="lin" valueType="num">
                                          <p:cBhvr>
                                            <p:cTn id="58" dur="1000" fill="hold"/>
                                            <p:tgtEl>
                                              <p:spTgt spid="11"/>
                                            </p:tgtEl>
                                            <p:attrNameLst>
                                              <p:attrName>style.rotation</p:attrName>
                                            </p:attrNameLst>
                                          </p:cBhvr>
                                          <p:tavLst>
                                            <p:tav tm="0">
                                              <p:val>
                                                <p:fltVal val="90"/>
                                              </p:val>
                                            </p:tav>
                                            <p:tav tm="100000">
                                              <p:val>
                                                <p:fltVal val="0"/>
                                              </p:val>
                                            </p:tav>
                                          </p:tavLst>
                                        </p:anim>
                                        <p:animEffect transition="in" filter="fade">
                                          <p:cBhvr>
                                            <p:cTn id="59" dur="1000"/>
                                            <p:tgtEl>
                                              <p:spTgt spid="11"/>
                                            </p:tgtEl>
                                          </p:cBhvr>
                                        </p:animEffect>
                                      </p:childTnLst>
                                    </p:cTn>
                                  </p:par>
                                </p:childTnLst>
                              </p:cTn>
                            </p:par>
                            <p:par>
                              <p:cTn id="60" fill="hold">
                                <p:stCondLst>
                                  <p:cond delay="1600"/>
                                </p:stCondLst>
                                <p:childTnLst>
                                  <p:par>
                                    <p:cTn id="61" presetID="2" presetClass="entr" presetSubtype="12" accel="38000" fill="hold" grpId="0" nodeType="afterEffect" p14:presetBounceEnd="64000">
                                      <p:stCondLst>
                                        <p:cond delay="0"/>
                                      </p:stCondLst>
                                      <p:iterate type="lt">
                                        <p:tmPct val="10000"/>
                                      </p:iterate>
                                      <p:childTnLst>
                                        <p:set>
                                          <p:cBhvr>
                                            <p:cTn id="62" dur="1" fill="hold">
                                              <p:stCondLst>
                                                <p:cond delay="0"/>
                                              </p:stCondLst>
                                            </p:cTn>
                                            <p:tgtEl>
                                              <p:spTgt spid="104"/>
                                            </p:tgtEl>
                                            <p:attrNameLst>
                                              <p:attrName>style.visibility</p:attrName>
                                            </p:attrNameLst>
                                          </p:cBhvr>
                                          <p:to>
                                            <p:strVal val="visible"/>
                                          </p:to>
                                        </p:set>
                                        <p:anim calcmode="lin" valueType="num" p14:bounceEnd="64000">
                                          <p:cBhvr additive="base">
                                            <p:cTn id="63" dur="750" fill="hold"/>
                                            <p:tgtEl>
                                              <p:spTgt spid="104"/>
                                            </p:tgtEl>
                                            <p:attrNameLst>
                                              <p:attrName>ppt_x</p:attrName>
                                            </p:attrNameLst>
                                          </p:cBhvr>
                                          <p:tavLst>
                                            <p:tav tm="0">
                                              <p:val>
                                                <p:strVal val="0-#ppt_w/2"/>
                                              </p:val>
                                            </p:tav>
                                            <p:tav tm="100000">
                                              <p:val>
                                                <p:strVal val="#ppt_x"/>
                                              </p:val>
                                            </p:tav>
                                          </p:tavLst>
                                        </p:anim>
                                        <p:anim calcmode="lin" valueType="num" p14:bounceEnd="64000">
                                          <p:cBhvr additive="base">
                                            <p:cTn id="64" dur="750" fill="hold"/>
                                            <p:tgtEl>
                                              <p:spTgt spid="104"/>
                                            </p:tgtEl>
                                            <p:attrNameLst>
                                              <p:attrName>ppt_y</p:attrName>
                                            </p:attrNameLst>
                                          </p:cBhvr>
                                          <p:tavLst>
                                            <p:tav tm="0">
                                              <p:val>
                                                <p:strVal val="1+#ppt_h/2"/>
                                              </p:val>
                                            </p:tav>
                                            <p:tav tm="100000">
                                              <p:val>
                                                <p:strVal val="#ppt_y"/>
                                              </p:val>
                                            </p:tav>
                                          </p:tavLst>
                                        </p:anim>
                                      </p:childTnLst>
                                    </p:cTn>
                                  </p:par>
                                </p:childTnLst>
                              </p:cTn>
                            </p:par>
                            <p:par>
                              <p:cTn id="65" fill="hold">
                                <p:stCondLst>
                                  <p:cond delay="2575"/>
                                </p:stCondLst>
                                <p:childTnLst>
                                  <p:par>
                                    <p:cTn id="66" presetID="22" presetClass="entr" presetSubtype="1" fill="hold" grpId="0" nodeType="afterEffect">
                                      <p:stCondLst>
                                        <p:cond delay="0"/>
                                      </p:stCondLst>
                                      <p:childTnLst>
                                        <p:set>
                                          <p:cBhvr>
                                            <p:cTn id="67" dur="1" fill="hold">
                                              <p:stCondLst>
                                                <p:cond delay="0"/>
                                              </p:stCondLst>
                                            </p:cTn>
                                            <p:tgtEl>
                                              <p:spTgt spid="105"/>
                                            </p:tgtEl>
                                            <p:attrNameLst>
                                              <p:attrName>style.visibility</p:attrName>
                                            </p:attrNameLst>
                                          </p:cBhvr>
                                          <p:to>
                                            <p:strVal val="visible"/>
                                          </p:to>
                                        </p:set>
                                        <p:animEffect transition="in" filter="wipe(up)">
                                          <p:cBhvr>
                                            <p:cTn id="68" dur="500"/>
                                            <p:tgtEl>
                                              <p:spTgt spid="105"/>
                                            </p:tgtEl>
                                          </p:cBhvr>
                                        </p:animEffect>
                                      </p:childTnLst>
                                    </p:cTn>
                                  </p:par>
                                </p:childTnLst>
                              </p:cTn>
                            </p:par>
                            <p:par>
                              <p:cTn id="69" fill="hold">
                                <p:stCondLst>
                                  <p:cond delay="3075"/>
                                </p:stCondLst>
                                <p:childTnLst>
                                  <p:par>
                                    <p:cTn id="70" presetID="42" presetClass="entr" presetSubtype="0" fill="hold" nodeType="afterEffect">
                                      <p:stCondLst>
                                        <p:cond delay="0"/>
                                      </p:stCondLst>
                                      <p:childTnLst>
                                        <p:set>
                                          <p:cBhvr>
                                            <p:cTn id="71" dur="1" fill="hold">
                                              <p:stCondLst>
                                                <p:cond delay="0"/>
                                              </p:stCondLst>
                                            </p:cTn>
                                            <p:tgtEl>
                                              <p:spTgt spid="107"/>
                                            </p:tgtEl>
                                            <p:attrNameLst>
                                              <p:attrName>style.visibility</p:attrName>
                                            </p:attrNameLst>
                                          </p:cBhvr>
                                          <p:to>
                                            <p:strVal val="visible"/>
                                          </p:to>
                                        </p:set>
                                        <p:animEffect transition="in" filter="fade">
                                          <p:cBhvr>
                                            <p:cTn id="72" dur="1000"/>
                                            <p:tgtEl>
                                              <p:spTgt spid="107"/>
                                            </p:tgtEl>
                                          </p:cBhvr>
                                        </p:animEffect>
                                        <p:anim calcmode="lin" valueType="num">
                                          <p:cBhvr>
                                            <p:cTn id="73" dur="1000" fill="hold"/>
                                            <p:tgtEl>
                                              <p:spTgt spid="107"/>
                                            </p:tgtEl>
                                            <p:attrNameLst>
                                              <p:attrName>ppt_x</p:attrName>
                                            </p:attrNameLst>
                                          </p:cBhvr>
                                          <p:tavLst>
                                            <p:tav tm="0">
                                              <p:val>
                                                <p:strVal val="#ppt_x"/>
                                              </p:val>
                                            </p:tav>
                                            <p:tav tm="100000">
                                              <p:val>
                                                <p:strVal val="#ppt_x"/>
                                              </p:val>
                                            </p:tav>
                                          </p:tavLst>
                                        </p:anim>
                                        <p:anim calcmode="lin" valueType="num">
                                          <p:cBhvr>
                                            <p:cTn id="74"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02" grpId="0"/>
          <p:bldP spid="104" grpId="0"/>
          <p:bldP spid="10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30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000" fill="hold"/>
                                            <p:tgtEl>
                                              <p:spTgt spid="26"/>
                                            </p:tgtEl>
                                            <p:attrNameLst>
                                              <p:attrName>ppt_w</p:attrName>
                                            </p:attrNameLst>
                                          </p:cBhvr>
                                          <p:tavLst>
                                            <p:tav tm="0">
                                              <p:val>
                                                <p:fltVal val="0"/>
                                              </p:val>
                                            </p:tav>
                                            <p:tav tm="100000">
                                              <p:val>
                                                <p:strVal val="#ppt_w"/>
                                              </p:val>
                                            </p:tav>
                                          </p:tavLst>
                                        </p:anim>
                                        <p:anim calcmode="lin" valueType="num">
                                          <p:cBhvr>
                                            <p:cTn id="14" dur="1000" fill="hold"/>
                                            <p:tgtEl>
                                              <p:spTgt spid="26"/>
                                            </p:tgtEl>
                                            <p:attrNameLst>
                                              <p:attrName>ppt_h</p:attrName>
                                            </p:attrNameLst>
                                          </p:cBhvr>
                                          <p:tavLst>
                                            <p:tav tm="0">
                                              <p:val>
                                                <p:fltVal val="0"/>
                                              </p:val>
                                            </p:tav>
                                            <p:tav tm="100000">
                                              <p:val>
                                                <p:strVal val="#ppt_h"/>
                                              </p:val>
                                            </p:tav>
                                          </p:tavLst>
                                        </p:anim>
                                        <p:anim calcmode="lin" valueType="num">
                                          <p:cBhvr>
                                            <p:cTn id="15" dur="1000" fill="hold"/>
                                            <p:tgtEl>
                                              <p:spTgt spid="26"/>
                                            </p:tgtEl>
                                            <p:attrNameLst>
                                              <p:attrName>style.rotation</p:attrName>
                                            </p:attrNameLst>
                                          </p:cBhvr>
                                          <p:tavLst>
                                            <p:tav tm="0">
                                              <p:val>
                                                <p:fltVal val="90"/>
                                              </p:val>
                                            </p:tav>
                                            <p:tav tm="100000">
                                              <p:val>
                                                <p:fltVal val="0"/>
                                              </p:val>
                                            </p:tav>
                                          </p:tavLst>
                                        </p:anim>
                                        <p:animEffect transition="in" filter="fade">
                                          <p:cBhvr>
                                            <p:cTn id="16" dur="1000"/>
                                            <p:tgtEl>
                                              <p:spTgt spid="26"/>
                                            </p:tgtEl>
                                          </p:cBhvr>
                                        </p:animEffect>
                                      </p:childTnLst>
                                    </p:cTn>
                                  </p:par>
                                  <p:par>
                                    <p:cTn id="17" presetID="31" presetClass="entr" presetSubtype="0" fill="hold" nodeType="withEffect">
                                      <p:stCondLst>
                                        <p:cond delay="100"/>
                                      </p:stCondLst>
                                      <p:childTnLst>
                                        <p:set>
                                          <p:cBhvr>
                                            <p:cTn id="18" dur="1" fill="hold">
                                              <p:stCondLst>
                                                <p:cond delay="0"/>
                                              </p:stCondLst>
                                            </p:cTn>
                                            <p:tgtEl>
                                              <p:spTgt spid="56"/>
                                            </p:tgtEl>
                                            <p:attrNameLst>
                                              <p:attrName>style.visibility</p:attrName>
                                            </p:attrNameLst>
                                          </p:cBhvr>
                                          <p:to>
                                            <p:strVal val="visible"/>
                                          </p:to>
                                        </p:set>
                                        <p:anim calcmode="lin" valueType="num">
                                          <p:cBhvr>
                                            <p:cTn id="19" dur="1000" fill="hold"/>
                                            <p:tgtEl>
                                              <p:spTgt spid="56"/>
                                            </p:tgtEl>
                                            <p:attrNameLst>
                                              <p:attrName>ppt_w</p:attrName>
                                            </p:attrNameLst>
                                          </p:cBhvr>
                                          <p:tavLst>
                                            <p:tav tm="0">
                                              <p:val>
                                                <p:fltVal val="0"/>
                                              </p:val>
                                            </p:tav>
                                            <p:tav tm="100000">
                                              <p:val>
                                                <p:strVal val="#ppt_w"/>
                                              </p:val>
                                            </p:tav>
                                          </p:tavLst>
                                        </p:anim>
                                        <p:anim calcmode="lin" valueType="num">
                                          <p:cBhvr>
                                            <p:cTn id="20" dur="1000" fill="hold"/>
                                            <p:tgtEl>
                                              <p:spTgt spid="56"/>
                                            </p:tgtEl>
                                            <p:attrNameLst>
                                              <p:attrName>ppt_h</p:attrName>
                                            </p:attrNameLst>
                                          </p:cBhvr>
                                          <p:tavLst>
                                            <p:tav tm="0">
                                              <p:val>
                                                <p:fltVal val="0"/>
                                              </p:val>
                                            </p:tav>
                                            <p:tav tm="100000">
                                              <p:val>
                                                <p:strVal val="#ppt_h"/>
                                              </p:val>
                                            </p:tav>
                                          </p:tavLst>
                                        </p:anim>
                                        <p:anim calcmode="lin" valueType="num">
                                          <p:cBhvr>
                                            <p:cTn id="21" dur="1000" fill="hold"/>
                                            <p:tgtEl>
                                              <p:spTgt spid="56"/>
                                            </p:tgtEl>
                                            <p:attrNameLst>
                                              <p:attrName>style.rotation</p:attrName>
                                            </p:attrNameLst>
                                          </p:cBhvr>
                                          <p:tavLst>
                                            <p:tav tm="0">
                                              <p:val>
                                                <p:fltVal val="90"/>
                                              </p:val>
                                            </p:tav>
                                            <p:tav tm="100000">
                                              <p:val>
                                                <p:fltVal val="0"/>
                                              </p:val>
                                            </p:tav>
                                          </p:tavLst>
                                        </p:anim>
                                        <p:animEffect transition="in" filter="fade">
                                          <p:cBhvr>
                                            <p:cTn id="22" dur="1000"/>
                                            <p:tgtEl>
                                              <p:spTgt spid="56"/>
                                            </p:tgtEl>
                                          </p:cBhvr>
                                        </p:animEffect>
                                      </p:childTnLst>
                                    </p:cTn>
                                  </p:par>
                                  <p:par>
                                    <p:cTn id="23" presetID="31" presetClass="entr" presetSubtype="0" fill="hold" nodeType="withEffect">
                                      <p:stCondLst>
                                        <p:cond delay="200"/>
                                      </p:stCondLst>
                                      <p:childTnLst>
                                        <p:set>
                                          <p:cBhvr>
                                            <p:cTn id="24" dur="1" fill="hold">
                                              <p:stCondLst>
                                                <p:cond delay="0"/>
                                              </p:stCondLst>
                                            </p:cTn>
                                            <p:tgtEl>
                                              <p:spTgt spid="41"/>
                                            </p:tgtEl>
                                            <p:attrNameLst>
                                              <p:attrName>style.visibility</p:attrName>
                                            </p:attrNameLst>
                                          </p:cBhvr>
                                          <p:to>
                                            <p:strVal val="visible"/>
                                          </p:to>
                                        </p:set>
                                        <p:anim calcmode="lin" valueType="num">
                                          <p:cBhvr>
                                            <p:cTn id="25" dur="1000" fill="hold"/>
                                            <p:tgtEl>
                                              <p:spTgt spid="41"/>
                                            </p:tgtEl>
                                            <p:attrNameLst>
                                              <p:attrName>ppt_w</p:attrName>
                                            </p:attrNameLst>
                                          </p:cBhvr>
                                          <p:tavLst>
                                            <p:tav tm="0">
                                              <p:val>
                                                <p:fltVal val="0"/>
                                              </p:val>
                                            </p:tav>
                                            <p:tav tm="100000">
                                              <p:val>
                                                <p:strVal val="#ppt_w"/>
                                              </p:val>
                                            </p:tav>
                                          </p:tavLst>
                                        </p:anim>
                                        <p:anim calcmode="lin" valueType="num">
                                          <p:cBhvr>
                                            <p:cTn id="26" dur="1000" fill="hold"/>
                                            <p:tgtEl>
                                              <p:spTgt spid="41"/>
                                            </p:tgtEl>
                                            <p:attrNameLst>
                                              <p:attrName>ppt_h</p:attrName>
                                            </p:attrNameLst>
                                          </p:cBhvr>
                                          <p:tavLst>
                                            <p:tav tm="0">
                                              <p:val>
                                                <p:fltVal val="0"/>
                                              </p:val>
                                            </p:tav>
                                            <p:tav tm="100000">
                                              <p:val>
                                                <p:strVal val="#ppt_h"/>
                                              </p:val>
                                            </p:tav>
                                          </p:tavLst>
                                        </p:anim>
                                        <p:anim calcmode="lin" valueType="num">
                                          <p:cBhvr>
                                            <p:cTn id="27" dur="1000" fill="hold"/>
                                            <p:tgtEl>
                                              <p:spTgt spid="41"/>
                                            </p:tgtEl>
                                            <p:attrNameLst>
                                              <p:attrName>style.rotation</p:attrName>
                                            </p:attrNameLst>
                                          </p:cBhvr>
                                          <p:tavLst>
                                            <p:tav tm="0">
                                              <p:val>
                                                <p:fltVal val="90"/>
                                              </p:val>
                                            </p:tav>
                                            <p:tav tm="100000">
                                              <p:val>
                                                <p:fltVal val="0"/>
                                              </p:val>
                                            </p:tav>
                                          </p:tavLst>
                                        </p:anim>
                                        <p:animEffect transition="in" filter="fade">
                                          <p:cBhvr>
                                            <p:cTn id="28" dur="1000"/>
                                            <p:tgtEl>
                                              <p:spTgt spid="41"/>
                                            </p:tgtEl>
                                          </p:cBhvr>
                                        </p:animEffect>
                                      </p:childTnLst>
                                    </p:cTn>
                                  </p:par>
                                  <p:par>
                                    <p:cTn id="29" presetID="31" presetClass="entr" presetSubtype="0" fill="hold" nodeType="withEffect">
                                      <p:stCondLst>
                                        <p:cond delay="300"/>
                                      </p:stCondLst>
                                      <p:childTnLst>
                                        <p:set>
                                          <p:cBhvr>
                                            <p:cTn id="30" dur="1" fill="hold">
                                              <p:stCondLst>
                                                <p:cond delay="0"/>
                                              </p:stCondLst>
                                            </p:cTn>
                                            <p:tgtEl>
                                              <p:spTgt spid="71"/>
                                            </p:tgtEl>
                                            <p:attrNameLst>
                                              <p:attrName>style.visibility</p:attrName>
                                            </p:attrNameLst>
                                          </p:cBhvr>
                                          <p:to>
                                            <p:strVal val="visible"/>
                                          </p:to>
                                        </p:set>
                                        <p:anim calcmode="lin" valueType="num">
                                          <p:cBhvr>
                                            <p:cTn id="31" dur="1000" fill="hold"/>
                                            <p:tgtEl>
                                              <p:spTgt spid="71"/>
                                            </p:tgtEl>
                                            <p:attrNameLst>
                                              <p:attrName>ppt_w</p:attrName>
                                            </p:attrNameLst>
                                          </p:cBhvr>
                                          <p:tavLst>
                                            <p:tav tm="0">
                                              <p:val>
                                                <p:fltVal val="0"/>
                                              </p:val>
                                            </p:tav>
                                            <p:tav tm="100000">
                                              <p:val>
                                                <p:strVal val="#ppt_w"/>
                                              </p:val>
                                            </p:tav>
                                          </p:tavLst>
                                        </p:anim>
                                        <p:anim calcmode="lin" valueType="num">
                                          <p:cBhvr>
                                            <p:cTn id="32" dur="1000" fill="hold"/>
                                            <p:tgtEl>
                                              <p:spTgt spid="71"/>
                                            </p:tgtEl>
                                            <p:attrNameLst>
                                              <p:attrName>ppt_h</p:attrName>
                                            </p:attrNameLst>
                                          </p:cBhvr>
                                          <p:tavLst>
                                            <p:tav tm="0">
                                              <p:val>
                                                <p:fltVal val="0"/>
                                              </p:val>
                                            </p:tav>
                                            <p:tav tm="100000">
                                              <p:val>
                                                <p:strVal val="#ppt_h"/>
                                              </p:val>
                                            </p:tav>
                                          </p:tavLst>
                                        </p:anim>
                                        <p:anim calcmode="lin" valueType="num">
                                          <p:cBhvr>
                                            <p:cTn id="33" dur="1000" fill="hold"/>
                                            <p:tgtEl>
                                              <p:spTgt spid="71"/>
                                            </p:tgtEl>
                                            <p:attrNameLst>
                                              <p:attrName>style.rotation</p:attrName>
                                            </p:attrNameLst>
                                          </p:cBhvr>
                                          <p:tavLst>
                                            <p:tav tm="0">
                                              <p:val>
                                                <p:fltVal val="90"/>
                                              </p:val>
                                            </p:tav>
                                            <p:tav tm="100000">
                                              <p:val>
                                                <p:fltVal val="0"/>
                                              </p:val>
                                            </p:tav>
                                          </p:tavLst>
                                        </p:anim>
                                        <p:animEffect transition="in" filter="fade">
                                          <p:cBhvr>
                                            <p:cTn id="34" dur="1000"/>
                                            <p:tgtEl>
                                              <p:spTgt spid="71"/>
                                            </p:tgtEl>
                                          </p:cBhvr>
                                        </p:animEffect>
                                      </p:childTnLst>
                                    </p:cTn>
                                  </p:par>
                                  <p:par>
                                    <p:cTn id="35" presetID="31" presetClass="entr" presetSubtype="0" fill="hold" nodeType="withEffect">
                                      <p:stCondLst>
                                        <p:cond delay="100"/>
                                      </p:stCondLst>
                                      <p:childTnLst>
                                        <p:set>
                                          <p:cBhvr>
                                            <p:cTn id="36" dur="1" fill="hold">
                                              <p:stCondLst>
                                                <p:cond delay="0"/>
                                              </p:stCondLst>
                                            </p:cTn>
                                            <p:tgtEl>
                                              <p:spTgt spid="86"/>
                                            </p:tgtEl>
                                            <p:attrNameLst>
                                              <p:attrName>style.visibility</p:attrName>
                                            </p:attrNameLst>
                                          </p:cBhvr>
                                          <p:to>
                                            <p:strVal val="visible"/>
                                          </p:to>
                                        </p:set>
                                        <p:anim calcmode="lin" valueType="num">
                                          <p:cBhvr>
                                            <p:cTn id="37" dur="1000" fill="hold"/>
                                            <p:tgtEl>
                                              <p:spTgt spid="86"/>
                                            </p:tgtEl>
                                            <p:attrNameLst>
                                              <p:attrName>ppt_w</p:attrName>
                                            </p:attrNameLst>
                                          </p:cBhvr>
                                          <p:tavLst>
                                            <p:tav tm="0">
                                              <p:val>
                                                <p:fltVal val="0"/>
                                              </p:val>
                                            </p:tav>
                                            <p:tav tm="100000">
                                              <p:val>
                                                <p:strVal val="#ppt_w"/>
                                              </p:val>
                                            </p:tav>
                                          </p:tavLst>
                                        </p:anim>
                                        <p:anim calcmode="lin" valueType="num">
                                          <p:cBhvr>
                                            <p:cTn id="38" dur="1000" fill="hold"/>
                                            <p:tgtEl>
                                              <p:spTgt spid="86"/>
                                            </p:tgtEl>
                                            <p:attrNameLst>
                                              <p:attrName>ppt_h</p:attrName>
                                            </p:attrNameLst>
                                          </p:cBhvr>
                                          <p:tavLst>
                                            <p:tav tm="0">
                                              <p:val>
                                                <p:fltVal val="0"/>
                                              </p:val>
                                            </p:tav>
                                            <p:tav tm="100000">
                                              <p:val>
                                                <p:strVal val="#ppt_h"/>
                                              </p:val>
                                            </p:tav>
                                          </p:tavLst>
                                        </p:anim>
                                        <p:anim calcmode="lin" valueType="num">
                                          <p:cBhvr>
                                            <p:cTn id="39" dur="1000" fill="hold"/>
                                            <p:tgtEl>
                                              <p:spTgt spid="86"/>
                                            </p:tgtEl>
                                            <p:attrNameLst>
                                              <p:attrName>style.rotation</p:attrName>
                                            </p:attrNameLst>
                                          </p:cBhvr>
                                          <p:tavLst>
                                            <p:tav tm="0">
                                              <p:val>
                                                <p:fltVal val="90"/>
                                              </p:val>
                                            </p:tav>
                                            <p:tav tm="100000">
                                              <p:val>
                                                <p:fltVal val="0"/>
                                              </p:val>
                                            </p:tav>
                                          </p:tavLst>
                                        </p:anim>
                                        <p:animEffect transition="in" filter="fade">
                                          <p:cBhvr>
                                            <p:cTn id="40" dur="1000"/>
                                            <p:tgtEl>
                                              <p:spTgt spid="86"/>
                                            </p:tgtEl>
                                          </p:cBhvr>
                                        </p:animEffect>
                                      </p:childTnLst>
                                    </p:cTn>
                                  </p:par>
                                </p:childTnLst>
                              </p:cTn>
                            </p:par>
                            <p:par>
                              <p:cTn id="41" fill="hold">
                                <p:stCondLst>
                                  <p:cond delay="100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102"/>
                                            </p:tgtEl>
                                            <p:attrNameLst>
                                              <p:attrName>style.visibility</p:attrName>
                                            </p:attrNameLst>
                                          </p:cBhvr>
                                          <p:to>
                                            <p:strVal val="visible"/>
                                          </p:to>
                                        </p:set>
                                        <p:anim by="(-#ppt_w*2)" calcmode="lin" valueType="num">
                                          <p:cBhvr rctx="PPT">
                                            <p:cTn id="44" dur="500" autoRev="1" fill="hold">
                                              <p:stCondLst>
                                                <p:cond delay="0"/>
                                              </p:stCondLst>
                                            </p:cTn>
                                            <p:tgtEl>
                                              <p:spTgt spid="102"/>
                                            </p:tgtEl>
                                            <p:attrNameLst>
                                              <p:attrName>ppt_w</p:attrName>
                                            </p:attrNameLst>
                                          </p:cBhvr>
                                        </p:anim>
                                        <p:anim by="(#ppt_w*0.50)" calcmode="lin" valueType="num">
                                          <p:cBhvr>
                                            <p:cTn id="45" dur="500" decel="50000" autoRev="1" fill="hold">
                                              <p:stCondLst>
                                                <p:cond delay="0"/>
                                              </p:stCondLst>
                                            </p:cTn>
                                            <p:tgtEl>
                                              <p:spTgt spid="102"/>
                                            </p:tgtEl>
                                            <p:attrNameLst>
                                              <p:attrName>ppt_x</p:attrName>
                                            </p:attrNameLst>
                                          </p:cBhvr>
                                        </p:anim>
                                        <p:anim from="(-#ppt_h/2)" to="(#ppt_y)" calcmode="lin" valueType="num">
                                          <p:cBhvr>
                                            <p:cTn id="46" dur="1000" fill="hold">
                                              <p:stCondLst>
                                                <p:cond delay="0"/>
                                              </p:stCondLst>
                                            </p:cTn>
                                            <p:tgtEl>
                                              <p:spTgt spid="102"/>
                                            </p:tgtEl>
                                            <p:attrNameLst>
                                              <p:attrName>ppt_y</p:attrName>
                                            </p:attrNameLst>
                                          </p:cBhvr>
                                        </p:anim>
                                        <p:animRot by="21600000">
                                          <p:cBhvr>
                                            <p:cTn id="47" dur="1000" fill="hold">
                                              <p:stCondLst>
                                                <p:cond delay="0"/>
                                              </p:stCondLst>
                                            </p:cTn>
                                            <p:tgtEl>
                                              <p:spTgt spid="102"/>
                                            </p:tgtEl>
                                            <p:attrNameLst>
                                              <p:attrName>r</p:attrName>
                                            </p:attrNameLst>
                                          </p:cBhvr>
                                        </p:animRot>
                                      </p:childTnLst>
                                    </p:cTn>
                                  </p:par>
                                  <p:par>
                                    <p:cTn id="48" presetID="31"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1000" fill="hold"/>
                                            <p:tgtEl>
                                              <p:spTgt spid="10"/>
                                            </p:tgtEl>
                                            <p:attrNameLst>
                                              <p:attrName>ppt_w</p:attrName>
                                            </p:attrNameLst>
                                          </p:cBhvr>
                                          <p:tavLst>
                                            <p:tav tm="0">
                                              <p:val>
                                                <p:fltVal val="0"/>
                                              </p:val>
                                            </p:tav>
                                            <p:tav tm="100000">
                                              <p:val>
                                                <p:strVal val="#ppt_w"/>
                                              </p:val>
                                            </p:tav>
                                          </p:tavLst>
                                        </p:anim>
                                        <p:anim calcmode="lin" valueType="num">
                                          <p:cBhvr>
                                            <p:cTn id="51" dur="1000" fill="hold"/>
                                            <p:tgtEl>
                                              <p:spTgt spid="10"/>
                                            </p:tgtEl>
                                            <p:attrNameLst>
                                              <p:attrName>ppt_h</p:attrName>
                                            </p:attrNameLst>
                                          </p:cBhvr>
                                          <p:tavLst>
                                            <p:tav tm="0">
                                              <p:val>
                                                <p:fltVal val="0"/>
                                              </p:val>
                                            </p:tav>
                                            <p:tav tm="100000">
                                              <p:val>
                                                <p:strVal val="#ppt_h"/>
                                              </p:val>
                                            </p:tav>
                                          </p:tavLst>
                                        </p:anim>
                                        <p:anim calcmode="lin" valueType="num">
                                          <p:cBhvr>
                                            <p:cTn id="52" dur="1000" fill="hold"/>
                                            <p:tgtEl>
                                              <p:spTgt spid="10"/>
                                            </p:tgtEl>
                                            <p:attrNameLst>
                                              <p:attrName>style.rotation</p:attrName>
                                            </p:attrNameLst>
                                          </p:cBhvr>
                                          <p:tavLst>
                                            <p:tav tm="0">
                                              <p:val>
                                                <p:fltVal val="90"/>
                                              </p:val>
                                            </p:tav>
                                            <p:tav tm="100000">
                                              <p:val>
                                                <p:fltVal val="0"/>
                                              </p:val>
                                            </p:tav>
                                          </p:tavLst>
                                        </p:anim>
                                        <p:animEffect transition="in" filter="fade">
                                          <p:cBhvr>
                                            <p:cTn id="53" dur="1000"/>
                                            <p:tgtEl>
                                              <p:spTgt spid="10"/>
                                            </p:tgtEl>
                                          </p:cBhvr>
                                        </p:animEffect>
                                      </p:childTnLst>
                                    </p:cTn>
                                  </p:par>
                                  <p:par>
                                    <p:cTn id="54" presetID="31" presetClass="entr" presetSubtype="0" fill="hold" grpId="0" nodeType="withEffect">
                                      <p:stCondLst>
                                        <p:cond delay="100"/>
                                      </p:stCondLst>
                                      <p:childTnLst>
                                        <p:set>
                                          <p:cBhvr>
                                            <p:cTn id="55" dur="1" fill="hold">
                                              <p:stCondLst>
                                                <p:cond delay="0"/>
                                              </p:stCondLst>
                                            </p:cTn>
                                            <p:tgtEl>
                                              <p:spTgt spid="11"/>
                                            </p:tgtEl>
                                            <p:attrNameLst>
                                              <p:attrName>style.visibility</p:attrName>
                                            </p:attrNameLst>
                                          </p:cBhvr>
                                          <p:to>
                                            <p:strVal val="visible"/>
                                          </p:to>
                                        </p:set>
                                        <p:anim calcmode="lin" valueType="num">
                                          <p:cBhvr>
                                            <p:cTn id="56" dur="1000" fill="hold"/>
                                            <p:tgtEl>
                                              <p:spTgt spid="11"/>
                                            </p:tgtEl>
                                            <p:attrNameLst>
                                              <p:attrName>ppt_w</p:attrName>
                                            </p:attrNameLst>
                                          </p:cBhvr>
                                          <p:tavLst>
                                            <p:tav tm="0">
                                              <p:val>
                                                <p:fltVal val="0"/>
                                              </p:val>
                                            </p:tav>
                                            <p:tav tm="100000">
                                              <p:val>
                                                <p:strVal val="#ppt_w"/>
                                              </p:val>
                                            </p:tav>
                                          </p:tavLst>
                                        </p:anim>
                                        <p:anim calcmode="lin" valueType="num">
                                          <p:cBhvr>
                                            <p:cTn id="57" dur="1000" fill="hold"/>
                                            <p:tgtEl>
                                              <p:spTgt spid="11"/>
                                            </p:tgtEl>
                                            <p:attrNameLst>
                                              <p:attrName>ppt_h</p:attrName>
                                            </p:attrNameLst>
                                          </p:cBhvr>
                                          <p:tavLst>
                                            <p:tav tm="0">
                                              <p:val>
                                                <p:fltVal val="0"/>
                                              </p:val>
                                            </p:tav>
                                            <p:tav tm="100000">
                                              <p:val>
                                                <p:strVal val="#ppt_h"/>
                                              </p:val>
                                            </p:tav>
                                          </p:tavLst>
                                        </p:anim>
                                        <p:anim calcmode="lin" valueType="num">
                                          <p:cBhvr>
                                            <p:cTn id="58" dur="1000" fill="hold"/>
                                            <p:tgtEl>
                                              <p:spTgt spid="11"/>
                                            </p:tgtEl>
                                            <p:attrNameLst>
                                              <p:attrName>style.rotation</p:attrName>
                                            </p:attrNameLst>
                                          </p:cBhvr>
                                          <p:tavLst>
                                            <p:tav tm="0">
                                              <p:val>
                                                <p:fltVal val="90"/>
                                              </p:val>
                                            </p:tav>
                                            <p:tav tm="100000">
                                              <p:val>
                                                <p:fltVal val="0"/>
                                              </p:val>
                                            </p:tav>
                                          </p:tavLst>
                                        </p:anim>
                                        <p:animEffect transition="in" filter="fade">
                                          <p:cBhvr>
                                            <p:cTn id="59" dur="1000"/>
                                            <p:tgtEl>
                                              <p:spTgt spid="11"/>
                                            </p:tgtEl>
                                          </p:cBhvr>
                                        </p:animEffect>
                                      </p:childTnLst>
                                    </p:cTn>
                                  </p:par>
                                </p:childTnLst>
                              </p:cTn>
                            </p:par>
                            <p:par>
                              <p:cTn id="60" fill="hold">
                                <p:stCondLst>
                                  <p:cond delay="1600"/>
                                </p:stCondLst>
                                <p:childTnLst>
                                  <p:par>
                                    <p:cTn id="61" presetID="2" presetClass="entr" presetSubtype="12" accel="38000" fill="hold" grpId="0" nodeType="afterEffect">
                                      <p:stCondLst>
                                        <p:cond delay="0"/>
                                      </p:stCondLst>
                                      <p:iterate type="lt">
                                        <p:tmPct val="10000"/>
                                      </p:iterate>
                                      <p:childTnLst>
                                        <p:set>
                                          <p:cBhvr>
                                            <p:cTn id="62" dur="1" fill="hold">
                                              <p:stCondLst>
                                                <p:cond delay="0"/>
                                              </p:stCondLst>
                                            </p:cTn>
                                            <p:tgtEl>
                                              <p:spTgt spid="104"/>
                                            </p:tgtEl>
                                            <p:attrNameLst>
                                              <p:attrName>style.visibility</p:attrName>
                                            </p:attrNameLst>
                                          </p:cBhvr>
                                          <p:to>
                                            <p:strVal val="visible"/>
                                          </p:to>
                                        </p:set>
                                        <p:anim calcmode="lin" valueType="num">
                                          <p:cBhvr additive="base">
                                            <p:cTn id="63" dur="750" fill="hold"/>
                                            <p:tgtEl>
                                              <p:spTgt spid="104"/>
                                            </p:tgtEl>
                                            <p:attrNameLst>
                                              <p:attrName>ppt_x</p:attrName>
                                            </p:attrNameLst>
                                          </p:cBhvr>
                                          <p:tavLst>
                                            <p:tav tm="0">
                                              <p:val>
                                                <p:strVal val="0-#ppt_w/2"/>
                                              </p:val>
                                            </p:tav>
                                            <p:tav tm="100000">
                                              <p:val>
                                                <p:strVal val="#ppt_x"/>
                                              </p:val>
                                            </p:tav>
                                          </p:tavLst>
                                        </p:anim>
                                        <p:anim calcmode="lin" valueType="num">
                                          <p:cBhvr additive="base">
                                            <p:cTn id="64" dur="750" fill="hold"/>
                                            <p:tgtEl>
                                              <p:spTgt spid="104"/>
                                            </p:tgtEl>
                                            <p:attrNameLst>
                                              <p:attrName>ppt_y</p:attrName>
                                            </p:attrNameLst>
                                          </p:cBhvr>
                                          <p:tavLst>
                                            <p:tav tm="0">
                                              <p:val>
                                                <p:strVal val="1+#ppt_h/2"/>
                                              </p:val>
                                            </p:tav>
                                            <p:tav tm="100000">
                                              <p:val>
                                                <p:strVal val="#ppt_y"/>
                                              </p:val>
                                            </p:tav>
                                          </p:tavLst>
                                        </p:anim>
                                      </p:childTnLst>
                                    </p:cTn>
                                  </p:par>
                                </p:childTnLst>
                              </p:cTn>
                            </p:par>
                            <p:par>
                              <p:cTn id="65" fill="hold">
                                <p:stCondLst>
                                  <p:cond delay="2575"/>
                                </p:stCondLst>
                                <p:childTnLst>
                                  <p:par>
                                    <p:cTn id="66" presetID="22" presetClass="entr" presetSubtype="1" fill="hold" grpId="0" nodeType="afterEffect">
                                      <p:stCondLst>
                                        <p:cond delay="0"/>
                                      </p:stCondLst>
                                      <p:childTnLst>
                                        <p:set>
                                          <p:cBhvr>
                                            <p:cTn id="67" dur="1" fill="hold">
                                              <p:stCondLst>
                                                <p:cond delay="0"/>
                                              </p:stCondLst>
                                            </p:cTn>
                                            <p:tgtEl>
                                              <p:spTgt spid="105"/>
                                            </p:tgtEl>
                                            <p:attrNameLst>
                                              <p:attrName>style.visibility</p:attrName>
                                            </p:attrNameLst>
                                          </p:cBhvr>
                                          <p:to>
                                            <p:strVal val="visible"/>
                                          </p:to>
                                        </p:set>
                                        <p:animEffect transition="in" filter="wipe(up)">
                                          <p:cBhvr>
                                            <p:cTn id="68" dur="500"/>
                                            <p:tgtEl>
                                              <p:spTgt spid="105"/>
                                            </p:tgtEl>
                                          </p:cBhvr>
                                        </p:animEffect>
                                      </p:childTnLst>
                                    </p:cTn>
                                  </p:par>
                                </p:childTnLst>
                              </p:cTn>
                            </p:par>
                            <p:par>
                              <p:cTn id="69" fill="hold">
                                <p:stCondLst>
                                  <p:cond delay="3075"/>
                                </p:stCondLst>
                                <p:childTnLst>
                                  <p:par>
                                    <p:cTn id="70" presetID="42" presetClass="entr" presetSubtype="0" fill="hold" nodeType="afterEffect">
                                      <p:stCondLst>
                                        <p:cond delay="0"/>
                                      </p:stCondLst>
                                      <p:childTnLst>
                                        <p:set>
                                          <p:cBhvr>
                                            <p:cTn id="71" dur="1" fill="hold">
                                              <p:stCondLst>
                                                <p:cond delay="0"/>
                                              </p:stCondLst>
                                            </p:cTn>
                                            <p:tgtEl>
                                              <p:spTgt spid="107"/>
                                            </p:tgtEl>
                                            <p:attrNameLst>
                                              <p:attrName>style.visibility</p:attrName>
                                            </p:attrNameLst>
                                          </p:cBhvr>
                                          <p:to>
                                            <p:strVal val="visible"/>
                                          </p:to>
                                        </p:set>
                                        <p:animEffect transition="in" filter="fade">
                                          <p:cBhvr>
                                            <p:cTn id="72" dur="1000"/>
                                            <p:tgtEl>
                                              <p:spTgt spid="107"/>
                                            </p:tgtEl>
                                          </p:cBhvr>
                                        </p:animEffect>
                                        <p:anim calcmode="lin" valueType="num">
                                          <p:cBhvr>
                                            <p:cTn id="73" dur="1000" fill="hold"/>
                                            <p:tgtEl>
                                              <p:spTgt spid="107"/>
                                            </p:tgtEl>
                                            <p:attrNameLst>
                                              <p:attrName>ppt_x</p:attrName>
                                            </p:attrNameLst>
                                          </p:cBhvr>
                                          <p:tavLst>
                                            <p:tav tm="0">
                                              <p:val>
                                                <p:strVal val="#ppt_x"/>
                                              </p:val>
                                            </p:tav>
                                            <p:tav tm="100000">
                                              <p:val>
                                                <p:strVal val="#ppt_x"/>
                                              </p:val>
                                            </p:tav>
                                          </p:tavLst>
                                        </p:anim>
                                        <p:anim calcmode="lin" valueType="num">
                                          <p:cBhvr>
                                            <p:cTn id="74"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02" grpId="0"/>
          <p:bldP spid="104" grpId="0"/>
          <p:bldP spid="105" grpId="0"/>
        </p:bldLst>
      </p:timing>
    </mc:Fallback>
  </mc:AlternateContent>
</p:sld>
</file>

<file path=ppt/tags/tag1.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2.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3.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4.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5.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6.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7.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8.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9.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10.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11.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12.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13.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14.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15.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16.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17.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18.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19.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20.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21.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22.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23.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24.xml><?xml version="1.0" encoding="utf-8"?>
<p:tagLst xmlns:p="http://schemas.openxmlformats.org/presentationml/2006/main">
  <p:tag name="KSO_WM_DIAGRAM_VIRTUALLY_FRAME" val="{&quot;height&quot;:287.3242519685039,&quot;left&quot;:63.25102362204723,&quot;top&quot;:157.2152755905512,&quot;width&quot;:831.9361417322834}"/>
</p:tagLst>
</file>

<file path=ppt/tags/tag25.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26.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27.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28.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29.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30.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31.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32.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33.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34.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35.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36.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37.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38.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39.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40.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41.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42.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43.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44.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45.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46.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47.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48.xml><?xml version="1.0" encoding="utf-8"?>
<p:tagLst xmlns:p="http://schemas.openxmlformats.org/presentationml/2006/main">
  <p:tag name="KSO_WM_DIAGRAM_VIRTUALLY_FRAME" val="{&quot;height&quot;:382.82748031496067,&quot;left&quot;:68.9476377952756,&quot;top&quot;:110.73354330708662,&quot;width&quot;:815.9522834645669}"/>
</p:tagLst>
</file>

<file path=ppt/tags/tag49.xml><?xml version="1.0" encoding="utf-8"?>
<p:tagLst xmlns:p="http://schemas.openxmlformats.org/presentationml/2006/main">
  <p:tag name="ISPRING_ULTRA_SCORM_COURSE_ID" val="A94CED1F-C8E4-4A4D-8F15-7FEBE4452E48"/>
  <p:tag name="ISPRING_SCORM_RATE_SLIDES" val="1"/>
  <p:tag name="ISPRING_SCORM_PASSING_SCORE" val="100.0000000000"/>
  <p:tag name="ISPRINGONLINEFOLDERID" val="0"/>
  <p:tag name="ISPRINGONLINEFOLDERPATH" val="Content List"/>
  <p:tag name="ISPRINGCLOUDFOLDERID" val="0"/>
  <p:tag name="ISPRINGCLOUDFOLDERPATH" val="Content List"/>
  <p:tag name="ISPRING_RESOURCE_PATHS_HASH_PRESENTER" val="cce957168fd2ccd1b23534aaf13c4793c7a689da"/>
  <p:tag name="ISPRING_PLAYERS_CUSTOMIZATION" val="UEsDBBQAAgAIAAtngUbpbttk5AMAAHQOAAAdAAAAdW5pdmVyc2FsL2NvbW1vbl9tZXNzYWdlcy5sbmetV91u2zYUvi/QdyAEFNgulrYDWhSD44C2GFuILLkSHSdbB4GRGJsIRbr6cZtd7Wn2YHuSHVFyYqcdJMW9sGDS/r7z950jcnD2NZVoy7NcaHVqvT15YyGuYp0ItTq1FvT8lw8WygumEia14qeW0hY6G758MZBMrUq24vD95QuEBinPc1jmw2r1uEYiObXmo2jsz+bYu45cf+JHI2diDcc63TB1j1y90p+yn359/+Hr23fvfx68bpBdiMIZdt1DKmSY3r3pQOTRwHcjYCNu5JErag2rZz+cv6Cu4xFr2Hzph54H5NIaVs9W3CIIiEej0HVsEjlh5PnU5MIllNjW8FqXaM22HBUabQX/goo1h0oWIuMolyIxP8QaNlTJ24zZAV463iSivu+GEfHs3Y41JCpBdsa+gD56sgQ4JAEQZCzn2TOwkSm1gSMsZT+GqTOZuvChlQtTsVpL+BR9/ZgTD6rFVRtqRsIQT0g08q+gTiArvw/CvwA1XfRBXJMQFEDCNoyHL50Jpo7vVQoKSEgDZ/wgn5gppJW8RyyOAYc2Gd8KXeawUymKJ7WQ8n5WQvJxAcJ1sPsdkdaESCgj15XYcnAhS9rrAi0zJnZVmY8L5/foHDsusSMole0vI2p6uTLGQP1KF4hJqasAwC5LtkzFHN3wmJUgpXv4WyIS87cNg7ArTz6X4i/EiqZzXjVN59nk6tXJca451IVhsWSZ6tBBT6gOWv7bYNMyh0iLgqeboi2KvUyc/BAvjo1rjsPwf4PqUpcjI3piv284IUicBPBig24fCd0dQWagDxhrKROyO8rxzsHQPOM5jHieIUfd9rDp+Q2Bp9FzOS4h8wcuXEJFeuCXZBQ6tMoxv8lF0fpKMoWq6/19jcRwBpC84I86ueG3GvpfcraFIsK+yGvhnDzDWC9B7CZrNQL353TD4oFDK1bAiQuBS1KkEH/SgXMxI7sM1uP1IBNLXcrEjDMp7syIhdqUaZ2QTV2n2uhtplOzK1m+66V6wp8d40UdXFAbne8ZbCMNCQ7G02iMvTGpTnNVD8uOINBy5ZNLw8jFowoOok5ZEa/hvXKrS5V0JKoPZDY5x0DWpDTkLIvX//79T0eOJ57Uu6jZ/a0XCXRoNZfIA9kfni54/mcbCcWjQ5xZdEE1B9gdruN51lS9SR6mFI+nMxBGaHSgyyxuPy7sM8xwcAHDwZy2rOGMZXcwWajWsheLCbkSQtHP+uNZviykULwP9rjZXAVMnXmEbdtcbKAJpIjv6ndagpiZbtUNR8INpyvZeIo9GDxP+Hgiip6EZtbv2hwarl4/ttv229H/sMrN/XDweu+6+B9QSwMEFAACAAgAC2eBRjUa0FrOBAAA9BYAACcAAAB1bml2ZXJzYWwvZmxhc2hfcHVibGlzaGluZ19zZXR0aW5ncy54bWzNWNty4jgQfecrVN6axwnkNpOkgBRJTIUaMCw4m5na2qKELbA2suSVZBjmab9mP2y/ZFso3EIgYqcyk8oDsdx9utXqy7HKl19ThsZEKip4xTs8KHmI8EjElI8q3l1Yf3/mIaUxjzETnFQ8Ljx0WS2Us3zAqEp6RGsQVQhguLrIdMVLtM4uisXJZHJAVSbNW8FyDfjqIBJpMZNEEa6JLGYMT+FHTzOivGqhgFDZLrVEnDOCaAwucGq8w6zOsEq8ohUb4OhhJEXO42vBhERyNKh4v5zVzN9cxkLd0JRwszlVhUWzrC9wHFPjD2Y9+o2ghNBRAo4flk48NKGxTirecenI4IB8cRNnhm53gQ3OtYDtcP1oICUax1hj+2gtSjIkEuJKVFXLnADo2tqKpCZf9WLBLsVTjlMahfAGmVhVvJuw3/XrftcPrv3+XbdpXXXWCBth03fS6TUbN34/aId+r38btpp7K4X+53APpX09c4bvdP2eH4R+t3/VaO+p4e7UUsdv1RrNPXXu/ateI9zXUlBr7avSuW0Hbjq3Xzp+t9kIPvXDdrsZNjpLrVkOr2Rrubie+GUoEJHL1fTWSZ4OOKYMusaTHFdEQ99hWI5IKOoUqnGImSIe+jMjo19zzKiemgqF9vRASFZTGYl011RfxTMV5S3hLCA4BiW5qO3T80Vpfzxb23rRWl9u61kvy4uu1UmEFj/Y+8PS6cL985Pd7m9xtDymMREBlnLWsjY38KILR8vueHj84cNuL7ZYK2OtcZRAK9XzTri6MpcaCr6WIOYZDQSLF4El6YDEAU7JyoToPVBeB8lDDw0hlRmEvCYpZh6iGo4gWiirfKA01bOZVF+VRIAFs4+gVm/jSKIES7WWt4vgmSkQVX8PhCbqDxsLu7RN1OcxupF4ArPRRbxDuIvYLZwUM6dFpJMTEqs9JFGNMRfh7rzsXYRbWD4QiUIhmJN8Z57cqMGHwsn3FCrZRfCeDBTVxEX0ijqZvhc5i9FU5IjRB4K0QOB9nsJ/CUGr/AENpUhnq8BxNFIMigeNKZmQ+NLF0BcwkeagCfQqY0RbC3/l9BsakKGQgEvwGJIN1qmy+Ad7AWdYqSUonvv4zk7hRnDjf35nNojjMQZGsx84dACSZvo18DHsnQswwZiAaK5AQGQinENam/OJaTwTc9mms+0Ej2eHbg5yBgrHTcEfiwkvIuhVlOfEFTDCHAnOpghHUF7KpNCYilzBik0WC63+l4NWFVE+c3UELRWMyditQZQOj45PTj98PDu/OCj++/c/73cqPTKNDsPGmqUa1zv5qbPmEy78gt4Wzumm9YR5vqC0lX866+3r5g4u6qz5DCN9QXcHYdzQrQuZmtqPN4L7/LfDI8/YHMTloiEIz/OFGb16i3Sh59e617cIYn3XDHsXLmUWCAQBixKo06H59nXUmXExF9n2XQhH5zvBmhNymthd/zcnQDhsp8blZjZoO234kyOjMVO7szKxncY/ltyR4P100QDowchyESAIjKbAhOIf1vm/pw9vaxWv2cKffnI7K258eP+MjvhdX1C2nb5SRyRYRgkk0asl3pufOK8Z3rcUMfu0uDlauypaXGGs362aNynlNIU4Gq66uJCtnp6UysXnXxUKgLZ+U10t/AdQSwMEFAACAAgAC2eBRp9k43WyAgAATgoAACEAAAB1bml2ZXJzYWwvZmxhc2hfc2tpbl9zZXR0aW5ncy54bWyVVm1P2zAQ/r5fUXXfCXstk0IlKJ2ExAYaiO9Ock2sOnZkX8r672c7NrHbpsl6Qqrvnsd3vreSqi3lyw+zWZoLJuQzIFJeKqPxuhktrudZiyj4RS44AscLLmRN2Hz58af9pIlFjrHEDuRUzobk0LtZ2M8UivPxbWFkiJCLuiF8/yBKcZGRfFtK0fJiNLRq34BklG818vLHYrUedMCownuEOoppfWVkGqWRoBSYkL6vjYyyGMmAeU+X9jOR07s6//oD2o4qipZ288nIEK0hJcRJvroxMozn+va4Kgsj5wkIf1FDv3w2MghlZA8yvvx8rhrRtM3/9EgjRWkSGnPOF/GdwwQp9Phpwt2lkVGCeZBxNFoFl56vd0YCkPsazn1qxlUK9mTyerAQTNEzBkuULaSJP3U2VYm3xxb1fMByQ5jSgFDVg5500E+kVf6aWNfj/sAb5UUAcooe8SpYW8OqizcAxvoev1rd2lURxveuCwKUsHPKIMJe2SN/67QeIQNlj3xmtIBHzvZH8ENLx/ElviWumOezr63AiT76fPmTtxpPD2ZwVeDaKTymFgUslQnnhdZgqpYmVteFlBzFlHKyoyVBKvgvg8v29jEqTQ4MrtNO91WKFBmcajcbo17SYb3sebwbu9+E/m3deYZ6hV/PCSLJq1r/Jqn5zPH0jOhr5slphlmSGg7ynm/ERE5N5BbkixBsqhcuEEKsffYQWHSDNQRPkyAFaXI6x6m75FTyeVtnINe6ZhR808S6DlfRsmL6D18pvEEREwaMHRMrfR0n9L0nA4VrACAyr3zHdofOUrcMKYMd+LkPFPbBQy9Lle7QoWa7wQfYYNhuTjOpH92a6BslxMWGE4RXHZeIF05oGG95JJmyD4uG3u/f/uJoI/tFZjov3GH27BopuljbjxOoleb/yH9QSwMEFAACAAgAC2eBRgoR72qiBAAABRYAACYAAAB1bml2ZXJzYWwvaHRtbF9wdWJsaXNoaW5nX3NldHRpbmdzLnhtbM1YbXPiNhD+nl+hcec+HoS8XZIBMiRxBuaIoeA0d9PpMMIWWI0suZIMx33qr+kP6y/pCoW3EIhoL0knH4jX+zy7Wu2uVi5ffEsZGhGpqOAVr1TY9xDhkYgpH1a8u/Dm46mHlMY8xkxwUvG48NBFda+c5X1GVdIlWoOqQkDD1XmmK16idXZeLI7H4wJVmTRvBcs18KtCJNJiJokiXBNZzBiewI+eZER51b09hMpWdCvinBFEY3CBU+MdZnWdMq9otfo4ehhKkfP4SjAhkRz2K95PpzXzN9OxTNc0JdysTVVBaMT6HMcxNe5g1qXfCUoIHSbgd2n/yENjGuuk4h3uHxge0C+u80zZ7SKw4bkSsBquHw2kROMYa2wfrUVJBkRCWImqapkTIF2RLWlq8k3PBVYUTzhOaRTCG2RCVfGuw17Hv/E7fnDl9+46TeuqMyJshE3fCdNtNq79XtAK/W6vHt42dwaF/pdwB9CunjnTtzt+1w9Cv9O7bLR2RLg7tcD4t7VGc0fMvX/ZbYS7Wgpqt7tC2vVW4Iapf237nWYj+NwLW61m2GgvUNMcXsrWcnE18ctQICKXy+mtkzztc0wZNI0nOa6IhrbDsBySUNxQqMYBZop46PeMDH/OMaN6YioUutMDIVlNZSTSHVN9Fc9UlLegs4TgGJTkvLaPz+al/el0ZelFa32xrGe9LM+bVjsRWryx96X947n7Z0fb3d/gaHlEYyICLOW0Za0v4EUXDhbdsXR4crLdiw3WylhrHCXQSvWsEy5LZloDwVcSxDyjvmDxPLADyFUGMa1JipmHqIYYR/O32uyEvqEMsthgS4UB12tBjhIs1UomzsNh+npU/TUQmqjf7OqsaJOqz2N0LfEYDjsX9TbhLmp1iD0z8SfSyQmJ1Q6aqMaYi3JnVsguyrdYPhCJQiGYk357lq6owQfCyfcUatNF8Z70FdXERfWSOpm+FzmL0UTkiNEHgrRA4H2ewn8JQcsTARpIkU6lDCuNFINyQCNKxiS+cDH0FUykOSBhXsoY0dbCHzn9jvpkICTwEjyCZAM5VZa/sBNxhpVakOKZjx/sudoIrv0vH8wCcTzCMKPsRg41TdJMvwY/hrVzASYYExDNJQqITIRzSGuzPzGNp2ouy3S2neDRdNPNRk5JYbsp+GM54UUEvYbynLgSRpgjwdkE4QjKS5kUGlGRK5DYZLHU6l85aKGI8qmrQ5iiwZiM3RrEfung8Oj45NPp2Xmh+Peff33cCnqcHdoMG2t2eLjaOnE6I59Mty/gNkyRbqgns+QLoI0TpTNuVze3TJfOyGdmzBewW0bANeyNkKmp/XgtuM/fBh4nh/WDuFw0x/bzE8B0YHqbAaDr1zpXdQTRu2uG3XOXwgkEghBECVTewNxPHTHTeclFt3UXwmb4TrQm5k5ncMf/xYkQts+pFbmZDVpOC/7sOKOYc7i9dAY7HehYcseR7d1VAzjwh3a6gCOf0RRmm/jNevl/6aybiv81m/LTa7EzcO1y/B49bvstx3bAH9XjCJZRAmnxaqn0/qfCDw3Y/ykG9mn+BWblk8v8U8DqN8o9kK9+uq3u/QNQSwMEFAACAAgAC2eBRoUwK2GeAQAAKwYAAB8AAAB1bml2ZXJzYWwvaHRtbF9za2luX3NldHRpbmdzLmpzjZRNb8IwDIbv/Ioqu06IfcJ2mzYmTdph0rhNO4RiSkUaR0noYIj/vrp8Na07iC/N26evY1fOuhMVS8QieozW5XO5/wj3pQakebuAy1BXLXpGunAqncAozUClGkQNyfefHuTNkeCMhS5Nx6tPsnUVP4H0ZiqVq+KGsbCM5hgtZ7QfRltyiX+DynZVbSuqtHm88B51N0btQfuuRpvJkhEXr+WqFliDMQd7Ap3KGALTfrnayKPjXZ+iysWYGalX75hgdyzjeWJxoSdt+WcrA7b44fMt0HvoPw8DO5U6/+YhqyceDijaSWPBOdjlvR9SsLCSY1AV3165/kED42ZBNTpPXer39NMVRZU2MoFGlwZPFCGmC69GN/sUTc7D0m+Jm2uKgFByBbZh1azaoFmYM36gsZhQRxpos+cHVKGcpDrZci89Cpajw5JtW/eOhd6+UIhghLA2QjNmIrO2i+OMqffs4Lpa1ndu5hUncnmR0Qz3cc4extdvEdp/RUJ6L+NZVlwOxcVIDQdXPIN901MkIZN2DnaEqIpyvk8dvJa7s/kDUEsDBBQAAgAIAC5rq0Ya2uo7qgAAAB8BAAAaAAAAdW5pdmVyc2FsL2kxOG5fcHJlc2V0cy54bWydjzEPwiAQhXd+BbldsFvTAN1M3Bx0NhVRSejRcNT684XUGGeHS+5d3vdeTvWvMfCnS+QjamjEFrhDG68e7xpOx92mBU55wOsQIjoNGIH3hinftHhIjlwmXiKQNDxynjopl2URnqZUEiiGOZdgEjaOsswYUVZSTisKK9v5v+jPDQxjnKvL7EPeoyl7UauFU7IaKnN2KDzeIshqUPLrrsrOlEtFEUr+PGbYG1BLAwQUAAIACAAua6tGlBOzImkAAABuAAAAHAAAAHVuaXZlcnNhbC9sb2NhbF9zZXR0aW5ncy54bWwNzDEOgzAMQNGdU1jeKe3WgcDGVpbSA1jERZEcG5GA4PZk+8PTb/szChy8pWDq8PV4IrDO5oMuDn/TUL8RUib1JKbsUA2h76pWbCb5cs4FJliFLt4mjiUyjxSLHHYRqOFTXv/AHpuuugF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LmurRjXb2a1oAQAA8wIAACkAAAB1bml2ZXJzYWwvc2tpbl9jdXN0b21pemF0aW9uX3NldHRpbmdzLnhtbI1S22obMRB9z1eI/IAljW4LW4OuxZCHQhPyvPWqYYmjLSuFhKKPrzatcdy6tJqnmXPmDDM6fX6ckn3OZX6avg9lmtPnWMqUHvL2CqF+Px/m5dMScyx5c6rcT2mcX3bp67zWWjWXIY3DMtoVzVuMwttDSmrlVMuYYRRJ5qlXyHluG9aB68A2zFFi+81vEj91l7iPqVxW7Tdn6J8Nu5TjUnZpjK9bOGe/h843+LgM49R4eSvYGvU4tTq2BmKES+4r1QAgkOWOOFyl7KQmyGPGMVSjKFBAhHPSiUok5dCy0ImmwnwnEJOMUVepp60baW0ctVVCR4hu07zqbA3BSIwRIQSYq1xAMBg1NjQNDWo9IDgwIKo2mihAwQYTWPXOC8uRol5gXJkxgPHpuKft3p/rVP3vdY7n/IfgxS+4iK7e2lwwV79/XpZGvo1P3w5DiejLkONu/HAd7m5urn958s2/R8Zq1LbxX339A1BLAwQUAAIACABkAI1Jh2+TOWgrAACzVgAAFwAAAHVuaXZlcnNhbC91bml2ZXJzYWwucG5n7Xx5WFPX2q899mgHBK0WEoGkllatlcQYJSCQ1DrQ1qlWPQ4EUowkWCEYEAiQoR5bxkC0VaKiROVYZxCiJEJItEC2GiBCqzElEMkuRAwQN0MSyHQTsEV72j/uPd/33HufT56HJ8le613r977rHfdee+V+vj5i2huz35g0adK0Tz9Z+cWkSX/HTZo0OfG1Ka4rr93on+z6eCX5i4iPJ5U1+/W4frxKXb5u+aRJFbw3bTF/d/1+fe8n25MnTfKsc/+/AiSe3zVp0j8++XTl8s2M6L72RN4V6nZnTPRM9Nc+H7XOO/4lmbnThCXfDUh4Y+WsOYdXfnB09r8++/qbWX9/3fut107nvf4xJujUtFcuBdZPemVG3icfXPvnoPVknfRue43+hOr4Uqw+2hANzAuppFLsx5YKqWUUTg3FuPVE4OiIksM2/fgm+kS40zaoZw98L5jk/tNgyJe47YtNilh0YTE9JpXsvvj1ihmh3Y+ZGptayS6KnuG+9OhefUk6nubQOu2kjL+Pd3q7pvtDW/Ay94+98TtVzIYNnNGfhj6eaKx8c2wOz5P0wUkNhATnDSULVcvtG7R6ua5e9QW7X1lMOxkkc7o71dwoog/emopk5m5gPdkkP/bhY5gI7xxRyhrTZNb2oerIvcd4RghAEmQOldR0fWig+AFkRWrPIUduR7QqdH0+UUEzzZntAhFjoWIwdrcWCKlnaS5oqW7sT8piNcyuD0npplGVzNFwq/N6OatPfSVS1ByrOvcAQ7P3CBw9I6/5B0TbRm95sZ/aEjaEQSsz7KGddiPHeX3aBqiiL4mktXXjlOU1w3SslFqX8bRABfZZ2UZ5Qrm1Ag00bZWN3tfzEiTs+/TBuQi0a9p7+l/kTcMfTQ+4syd68PhgZ/xIane16wrDp47ikacQtX9a4/ldzcNhqW4ZZojCT+mZjQOtyeGecgP5I6KUtRUX7l0Yg62JR8rXuUYLpuGCaFmwDfLpMwL0l6KHLw4asmCfy4d1lQwWscqP2GGWmmstpunK6f78BoPCHFrS9DYaeC3JaTcLSPM6EiUJHjgwAayy4quKk87JmxjhHQg0j7rPMSJwjoy07bxcKGpQrCDiab78AoO8HPK4Td/ObC4S+So9C9rqjy4rWVotiU8vhoIvWbcTHjCsrQNsXRePYwPRHRskTqfD6GSrAR9VQRvXOs0fTFSJ4dpIw4xkpnahFqHdBBoI0g1y87YwuTiaKeBZ80kAmactFzssrDxDofV1MPODGgEjc24ZrsP5RVhkWI3xqgFeKeExFqpVbv3bu432K9C6wuPvmHju8g+m/NgFq/LDg5WY1VxkfsGtOTRfNM/QEKvYmERER3uCLECB+SfXILfXWwtVADnHjFvdyEK0ifvXPXbJ2FjEVTZNP6C1bAPu+dRtJnojM7lMzN/kXdAeIh6VzwdV4l6Sc5ikJPH4oElB/VgeC7Ll1hxRQyzE0FXS2+lOaABlxiIM4ubWAamuy7INhOR95Ktcs0v0KUV124jeKn9kGtHbmEhkz3QtOQOpMLZYlko7wD7IPjPRNYU1RoPCA/Q2+naJH/kxQwKywcFZIl9zeDTSjJUiQfM7NYL8XSBFYx7IDO0na9IkTrFRDX/LjGk+cBXBeMVlYXX7roAUj79h/L5hVP0Mq5G/81bAj4vKfPnA+ekrfoT5ZcHe02UoRA0GzAm5AsQDsXQ7Zme9vcDwrbh9VKob04Ofl9LKGhjBJXT45I6kOC6ERvEq4nKWx3lw6FYYX24cmc4H2viifKu/M26DBhD3iwVQhsRPpe1iF/GWCiXlXYpOrGCkMf9ArIQV9gMjPeR8FuYiSpvavgxoskj9lYe5JHAPoUOKMMlfg+uqoCooielVYGgw0AWQXWjbkWNsYFjFvEXNub1s1Fu8PeE0eZv8akj9wdnmWgN88ZRWsWN0D8yt/UTcALkHs3Oh4OxSeT5szgPdAOyQ/J3F8kMwWBG5a3o5r+2K1jgwSj/ZlaAq93IxN2wnniujJ4c8vXIlG8C8I28r2gnjKsizCl5Z3J/GLYRM4vVhVjqrBlb5wBhQ38dH8wCYqqbRfjnQuMdeAfStkPglIs3Xmek5okAkuO6xH448y097CdrDxIN9bnV+QH7NTxsAhc9CA7FgJlVDzVGB7CIlw5PeBhHeKNItU9uJ79GEDnyh6AqBBGbUDVQywlEulbIXtsnJuQAiMR+oRqwdW8pkMkdP4b4KwjdhjtanFJV+KQmjYdn+ib7Kx29g5ha2fSNWQlXD1ihPuGHGe1OOD2PFLv4XmdLjwWpc53SgCWps6krRJb9VSgkDkzRbJYFsGegAu2BhwKRl9Qm6SgW3mF8ruN7FukIw5cubxM5hbQVcqSHK+qpTCovBLgs+Zzk6mifiQYkjC4HpAqPYIe5gpMPMvrrMWGaJ0CizLMtVCK03bo9al9WzyjlO0JYr6svIqgdhvKWIrcR5COdAqmudbnbeqKBjs/7JsDJMmzzmKQ7FhKTW51z1w8uFUjmL2/nu6mxxP4NER5Ifw/hRS2hyVn0XvRYahSW7mRku3psDUrg76MXQSP5ybMlpOJnE/ZquttRggRRwGd0ujibOQ+WTwOEoeRPkcY/VT00YgVAkT5+C4jlZjdBSP17AlA56e3GrS5FUmcyTvBZ8B97Fb/xI7Qw0kAAOIlT5fCA2hiUD2brkapvDPZaFSTUnH4rXELVmRjiCrOFozJZwf2NamBxigGQkj6oBgpHumFaXEuiyOE/ytm15t96ZUsgIQSEJA/CiAzFE7xU/iuNDfqi/Oqu0ThzPnQWmgpVilkRGT9c4B6rnrD5EJ9Dt0FEzKx53lqzJUzbB3sBC9HLBByEO6R3YVOBpMGoMF5O2grsf7MN4F5qLa3ldRjUsEIjLOGbdHsmWGHjhNAIiUcJKJ0EZHsdBe3OHMuWxxU5iK12OVYLPqmVYLYgcPqDiMMsLjD0MJl0NQ2d32eViWDmPLh51RGqVqyqNhr0trOwnHtvxHWIj/aTYMYAf421fIDhXdYms0e0dsU91XXlY4AracNH6Yi3H3d4Ow3kdpBuu/VXjK+7P0l2aV92xvPA7+kz3Z/BnY6Fr0qP58L/qUG4Z4MuYU8ZzCG6x+/PmxsW0v7m/RNwRv+7+9HsfnDvW4fB/2OFe94VzJcsyu49Rm0tYJjX20zzhO83fBPtWYsnysY7XLHe3SpNMtkGltmTJez38BvV06srU1M1jw36Uj3Q8zRZRPT7NSKev3kWNaBinOfiv7Wr1RszYjIHv7f7H7/3f/PT4kZP+b49P/fF3lNiXJP9vkPhHEEZbeM2I9F8PCa39NUZNe5qWlaqKSvM/zFgLQg3kAuBywuGJUbNJ3G/MmuQNy+YjKhmNU5pfaNNO9go7WJgNvIOoKZT19p4fs4WvvZfZPKGIe2lv81gCBGuopQ3dM/1uc2HemN7Hna5D+07j3YnNj0kWtPV0P9+QGO6NKFYsyWpSdKzHRT6Hma04vfcDx6qBeSUMnel6P3EDwT40Qr6DID+83nU1/ZhrGMXzw4RYAv13qMkeNdcQQWm1JzNenGN0WvY/TLC6y/EPNV2pTz4MDV0wZqmnvvWUxVvedLetuL+qjnKv8wUpBNm+XfFhJrfzzMUY7OO9L7Lj+PH0kXD5waW+QQc8zz0vhspOtJ8biCEV/ldNilT/v2oqVXgUL8/e9Lwc1E99PK/0YrIeV/4VwBjBX+G79OcEW0/XffAnMij/+E9njv72T7FK3vBfP6Fw+yyxdaTga5UADMF4tH+oD7vsRKWwdOeY/9vx+KkiS7Y3LpaHWWn1OPHnLVxU6N4nf8rE1d7Fk8/9lZD9g1OCJ2zgXid/Gqfz3l0E+fYvsY9+/ovlpPzVcFvu37zwp5Kpu5w/Zf2fs5v6ge8fIIgQ9qwIl7GZlvYzefjRuFFYXdmVqX8gD5wqI+87VvRHJEUrOjHV8eQ/QNeGmzWDlbeebqsna8/B/jCd+Wmd17m6TkwOUAain8eOtD+OoIpo7Z8BdSu8eSF/sNfCne8xB4u1JwpzsucjLsUkh/4P8Ir7WCx9qDYkU5c7L7p7lssnsvc5KuTl28GBOJWh53nlMxg6s5H4GkNZTXT3gyuRVLf36dvj/w/oaHkp7H2j1NovHFviyOgdEoHbp9q6LCeIS76Ut4FJ/v94fsYCevJ2LhvzpOFpWk6U/qDl5mSvE+3JynARKXM35il+9HGpHr1VqVlCQ1CeJ4sFKUMPybyTsvCSWjihGhFAkgSWEUpuwWRywwpi4qwVX2ooxCrEFD6/ATuPz+dZZ/MBq3+DARLLU848oddbc3kxxCoUKt8a2TE3z0osrDFYozr0FmKBjpzL203ET2ltGSC/CQ5eMAROKE1ZOUxVScdOucHI9EicU9IA08FPYroLNj49nY1YJuPRR2AfgOqDiezBYiXaV/k3V/331KfcVWtZGSFloXnWaXSOK8ViepxwFYjlmLeaERESIyOcHSXlxULbwCqFazS6oJSBJH/DBRbTsB1UIj7PjEXxrLkKOU8KgLN5GBQSyWH6VXc85yJG8/YncL9dgxEXIFWFG9FlQmb3Tu634EALrPeM2AGDlTIyNRskgf2ZIX5yu3wYYAQjlPPLfI2Js/g8Ci8AxdtfsSBLI26KC5N3ATVMpqJiaV5nUtgP0I0d0QgzUpRrjeIs3Bj2YLht3/AL08YEunJJVZGuj3zC70B7Jb1Y3DE9gCwJzCOR7+VTMXKxSFoOGykSuW8gbCTis+rnd+D7cTvwRVEIQKzNn03uZph2hXV0WfPl5NkrequhKgYJGhiA6oFlNEF4Se/gpUv8Ca1VqWDgxUooMJpHXYmKkEyvexTH/YbezqDs0ijF5cN9HxO9G7rArvmoyMICBbA406+GW9wyANwDgxS8gNm83WGOFDABksqxEaqdsKU003MGodrqkSCMCfTV7rwZ6fU1VPpwzmrJ8Nc+pdFh+clhg/SRAO1GW5yZ0b2LKDWIt4cXxqno2A4zw0SxVdNcdW6RfhTi8T7IAyptM8zzaTN5c9gFr6TYyQPqhBcl9kuahtsWyDkcyo7ydNUxjLm7ZhEW4FfLYX7gsDh6FhhN5Ejw/dRZokheMSarsOXpGWBG3zLaahBQ83mZ1yRK2LwVEud0Ub6i1FWaKJNucjemhTnEPDFTs9UVGpUFZeUTHqxaunMb0TN7OwZGUeUuR62unX6gfQB+mF7MCNKJmSEdDZNgB7TihWU4+Z35HaqBYbG26xGsLoZIDQsVZvjRa7oMW1zqKjNQj6xWANfYNoMyhpjoUTIHld/G1dnrQa5CR1bKN0fVTkz53ZLnUof3mib8xZxPhRNy+KT18kuS/7EkYdZeoUj/5h+KJsaTC+ea2SahoL0E82+FVvE8AXOg94a+pCac+kmreuTYdOqKVErj/3mV+b/X4et/kKy/qJrZTw8gT4S70OuHWqMZnd/6EHBQ+ijPaeENDTLgJMuPPs14W6eXINzy6AA1kWNtU/bXmjua8niJObwQvKk3+cegcUEFYR70DNh/nUcIyXRx3arsaczUWjv2vRr2diKjzreZMFWtzwKp49JypyCS8Pu7BSZ4MHjsuPpRWp5u+wm1PgekjHeoDz536W1CpeNIOfN9u62s1tpuXB8h3WTK3cB8106kS57F/6gNUKldrU/raYlArgNqN/kQzpSwpMHRv8c1l4gX2/28Ip0RB8p0hyIQnxKofvN+d482+1m1Prhe5llSkGH72CZmm9LBYPhvfsZdPA8l+623kyK0DT4yS8NQMgD9Fqlro4ZKexIzfipuXc4jDZT2tMWMA+9tS5MOnhS6yxeiRNLrLsFG2gTs0Z62xJFVBhFQDuIX0+0Q+4GRrBY74uyjj88YYi+atw7XGlnGWAHIcs45nSYB/fWEMrscJ6WfE2VbjTKnrXK6quZx5VoiwnwsKmihVj/q0A13WWsuW0I/VQlCC78fV0m6WqdOcVV5ZnVUWvvwW17hQ/f69th2LuGK3LWfSDuQ/yCRR+KbK7xVHEtntpJUSEJ/ReQsieZtpKtXqRSbjeVPvvWJZrikkiWLbyyGBzwFeYQSKStdBg1glWHJDlMs5ADeGenZwBk1RQ7qBsSCixCefNv2QCRNsV6R9a5Ajt7L5+1GQmnflxE4fshxWesWN1yF15G4xRjHNHKvH1lXBlKIHA3gfjiBzny0f2o0MzIsczG7wCUgn7f52S2uOLA1zJq8r2VYbo3MA6oTN4QP/7wGD7hVqXVOImWkUdV18AYCB8KPlypdBqYPiIWBICwCHAUr6UjIwIgkIs7APgPa+HIhFji4rANhDMjov6EvG/JottR8yp8QWcUezJLCGYMVAKLG/oA0qxxoI5/ipvrj+AVUellEA2w22AcZVjV0xSyJ9lJQD0fvqzXQRkp7MK9RAzpQRSDF44hBxKMnc49i4gsN38Dg5HjugwNkj+822qqZVhgOZC3USq/5fcRP5PFwNJGDblHkyIr3Mft/U9KGsgJqQuErye2M7lhuZPZiWiGwxOFozC/zMSb3LQjkLLHfmopcGyGJ4s5IDluTZLttTtIQ8XuwmfJfGau7ALypgi9hBdHkX85GowtaFrMbWdwfQHgJfWRLScWNWcrHUeyCJOazOztRvgHkoLWrFfTFu1S1j/ta1nGLQfhZ0B61r7ZxSz5ynVPnIztamFYzO4DCPY6ZmwXz5oMUWKyZ3pIT4osT6uyFhoZ76TM5ekoOcJB1JSnst3FD5XRshsummY4B2DKhoQCQ7Luvi/ipfCCgJyZkpxyLLrW0DBbShRnd3aOjUO+9rnvwxEiSsXInrFkaHeL5uyToe+28oZXQqMUaDHbBpoJdK2A4QPv2MvZK+xlDVBrBOaJUdjhMonN17WVFARQJfko9RH4CmRhz9fN93wZYEqfdyLnTRgW7B7Yf3+NKSttH8WRGwQNntRX/4lyxsyfH2PK7FbphhjXpml9dJ0x1hl4bf15ygY6dbcbUdKSIEE7UnnBaYSd9SQfeEd0EI7g0V8RDzuDJeUKeKPsStxiiFxSZQ0uiZpO2KgzGgKzOYdUCoG7c9YvXYhgF1LgOV86vP7DLNtulWPwV3bAPV0gkzHBrhVEtPpbbthIcbhkdjgtr7s04Rtdu7bmo/JLIK44JC108O5G3nz5yuVncPmB+15q5yMXSqgLDVqPxYmn/02/RzDn2411Pn7kqfiC7lxmyuXDOXnvpk5aMo9z9GN+g0mxExmMbuyhg+yxnUqokfKYoV24oHTZslGjzy/hwM+uIDv69Ok50CTLvQTnLFLDFwFGxI3QRv446q45sMu/KgoWB+Ad1VJedcihEAgJgyB/Pn6I0zA6qczv2oT1Fdc+8+WNKTXOF8WdJz7rEz2SUEOYz70urMliAlPXbw5Jx1uquq7/51ZEHzqNeNfmyyUteuOp4Uu5Y4N9/NLPOt+Mguz3p4TMX386EvKBddf41I/Xz8IfYfUniZw3DQy6fs9RFMVjaAwDjQv98g8DeS/2ps9BFlU9aK2OHrH0GJiOj+xi1taWwPWzgdkCPCp195xkFiWOicoo80xrdAe6FBh7BwVimqfAlHGeH/VZv7jD3CpUlzi1vuPzR5gxa4285wr6NSoLTpt4qHTgyNJE5bB6uQzoWhf+3JByba5/++CaVYLnl1VyS3n1M6LQpna8GzZWKwMwwqerScx3tKo5dpXY/xBTqBRyHKfK9hAuWjkIjZIkunxh849vK3u+u2Slaw0Q9epFb3Lp7PIso/OIIfdOygjE53Nx4cTHts3OHxgiDP9siX9ezZPxWdMSFu+IPTq4ew/5o/hY47myd8RzB3qOeuSGMboJcGFYJRn8+11zCHLjTpjpKfTb0/ZSCYu3oA1H0vnn5ZuSKg9eOOPQch76XZczUqld4hR8eNcgchjbVZeyzWZ4sACncHIHTpldOLYKRdu7KJYFwStoZ2H5dRX15q3eescIizSs3AEiO7f06FvMkIMSBlUpmN1akzaD/Bi8qVsOdgZUficXcrH+YNK/k1shwOcfOJB6parWwq+MkxEKB0BgyFsH2Hr5Ytpgm11p9lBqiTyLJEfU1prr+k5kPOBFfhlnjid5Fk9cRvVVIEZLfcGpm3RN3eGZoXWZibrV+X3glG8m2MK+S8OTkKGaBcaB33e+DjjY2wbboVPlyvsu/nIKTyUSCHNgYZlhYHwtWl4q1sPidmtyWxfJmWJLbVYllDDlllirXOtuIjvZqrfAmaWuY04xJ4c+hXK2QJSeHJ8kfw/iBTs9GscOy0cR40DUK/EI+6qes4r6CjUaKeNZCM1beOL+fHJa5BOWLjgDhCa0V49nX+uj7W4CmONtRhschqPEO1NjYJZyfDfuyKGCtx0GFgvwvuCtNY4+Q9VCSJPDDKffEfQPbT9M5PlGkZVk6A05adgm5BumcGRPSSx0379LN141ieF3nAPxYKRQAbvRAgQDAL1I2cqG5Hd6TmywY83z5ieHzM1WyuJu5bcDB6oWrf1Y/CvBPgmoxUl6lzkr2OKWIISjGTNPv7EUW0ATbtJNL9FmhgO18QPgYsWItdykmj0LeRQwquQ+fHKdhb3ctB7zBXt8mt5dNPcXgKsxofzJZ4kcylMKwYOZ81Jv02q4uw28K7a5h52DkgGUjBHu3jtHdxaBQbKzj5L2vKzqxZb4ipDIonwRWkSVEz5OlDO9u2Ergakh/Yjiz0BpZGA5tE1qJHagypOpY+JvrnyyQzgUzd3OPHvnq0ZJnGvuVlo6dchizF5V9ZBi7lF/amLSSqzOBla6E4amfckqBAeWUNsV58MAgupZ8O5cPnJ/dAMLq9PP7k+1VYlkXudC6zetU65xZpHPQ9ZB6VRKTt1A2tW7V5HO/WaG1sPg7z1JGEZT0iIgPcMWTCeu0+E7Wr6qj/GeW/NPtZ9JfAP6wb/ZvCzvciFWesFsAgtR+/F+B3loQqo2euAVxxp1NBlv702SZjsuoL4t1f/BN/39UgMKSzP4bQpm9TRZuzZdZ8oWE0VLCMnegmuR3wxJdaOwZc6fP3XG8KDXXGk+2ZxprqWZNstfVjVA4QmvY8lwH/NP9Xv8iv3Y18EV53RUGdS6pN2dsmXgcdzH+1VeqLiz4HfSqLUFfT2rb/BzRAt+Pfiy33S2/SlcbQ9v+8WLLx1yS1ukwq8/zWL3knn9v/yc9uY1bfO4PE7wKdlfBcRs2vYBj0uvypgQsreSHixOy2aKe9Ba3uI2iCVv3PHuVr7wHw4maxOnHLz4XiWInf7KIRiumDy7ZMnGr9vzdKQe/1GiCwO7dF58LR0emvXNLfCNB3vTT5peAXwL+/xnwVjiO4DL3EwoUePXfiapcwYzH/DVAT8IJLPXzWhUh8f+OIkFAHyQ5ukjNUqgg8YTzK03Y+j/vlJCY2TZSjomfjeP9CeM1d7U3dmvCov8zNqsMfjiO08zRPkx/799p2rbIm7yYjybr5QbIa5rLadrb1pTVxfy5XEKiX6rIS8AvAf/fBVwvvpNq/6XcvmPU2lz1PMBqc0fmTzNefVj0Yqk4vN+L+Y7/x18n5BqHn5/AXe+EZc4MQkkBMLN2AmbD5UQm6EvlDMzjfFf47k16vrHPghD8Nz3tNfUYnQ6jOnj39gmBsPIgg1XrxPsOV7jSIJPx2lD+xOL0fj8m1x0TD+V2Csbk9HP1BG/WXe6F+uHBxKQP540J/jpqgk083L3yF1KeA3PHvZLrrkxsWqnYMLYyX0U9h26xWzU2GV5CegnpvwJSGx7sHnsKEYFkDfW6dzSYh37aoJWujJz/4vjuhOHBlUg92O2+P4OndbgfEqBbvO++OENNrxh+oHuyV9he63XSPlVUWjv70z8O1XeRo6eEHfgJixNt+QMaVz5gqQkCI362nyxuW/AHBK6yuKRi90MN5Q98WrnFmPgOlrld7/yqumrrH4aMddX/S0Dk9IxfD0U0O+mnY4jezozqwpoXZVylKCzGfCUnvHPNu4F3nsdPkfxB4lFdyFmtQS+17iWk/yGQMLTKKOfQBuc+a9qO0VUvt82+JHlJ8pLkJclLkpckL0lekrwkeUnykuQlyUuSlyQvSf5TEvcG6rbBb9+rlQQHPLdTfvjnTVSCVa2kKWHfDSl08TnYd3+/j9H0/QZ8ukmTrGwvwb7X02tbmyOcE4ql/He/Mu3qEA19L7D96jG2Qf7hf90e/Gsq8cgBpO1Rr3t0dU3HcJlQJB2+QjV3ZBpv5QJv89AIalhHLzhG9XSh6Fy8OcQbstS5N46v6dtEbxc3iVmpWuBdhHNdfzIfgZPZ+xIFtVBB4lpk7+k8wJcXamWMTe1Hco6qvEx39m2dYd3MjFcDklmqkKq+BB8os1oBcLa7aN27BX/wenqvAWzGl1wavR2BT0LVxPe5d72p3cfN8GvtyQKrRn3AC8/od2++U6D03WFQ/Uw0u58wfGFD7a+VXcY1xMR09Re2kgIDy1yjZd2JBftqHNLooaVJ/kZyaq3VKJPZgsu/GuG0l4GEL6z40DZw7GgL6NdrBgu29XSGa9xitmYN/WRvVeR0mUhlf7V+Da8YqPYDxmDlHHp8pJzZNfLl4ShpquHBFX5tYFYLI9Njd+f9cvbwSLnBQMfqkpGlFGaz+wUGafBe+dfBbPSP7uNn3szuEUfZZosKDAUKneHdKXXieIlEkjDXOvtGoXljFBr/QOy07ChU8EU1KJydaxQbozwjeJNdot/bMHPp2CusypDI71i9a9QJVe+xeeWDn4a45CacmrKwkkclYaY03J4lk287HEX9IKsinpFHfRI49ay4PKqfdylfaU2az6UGyk/B0eVTb8IqQfOC6MLlGS5B0fcR0VKEHJtOXkjEKwa2lGdsWXbQ04dV0GvF68gw9FZVPi+dGa79WayGuMaokpN9dLdqllk+vdarxEV+Pw5nLrtcyGMh5U3hBUhtewqXS48P+TyqHouz1hvvjJpRq29aUsKXAQpw+xHMR4V0zOof6ScXSRE7g4mEN7HR5exE9OhstZlVr4BSltV0wEL4iTU03MjChjkdESYpP8zTfTzCLI4P2UQtDryLd5ztDYqcyaHUlsk4P4nTV5Hj7qIi86jyQEEIP3d5QljowWK+vaOAnhw+1KAw7F/ENXiBeKFBKa/Ll64uG8Wn1nb0QlGrTHbGzEpz7eH27rm7jJkf1DStu92Bc9nh6Vzkxo4BrfBGEcuzqLItfqONkWGCSEX0wTz5vcNRVdcQ/KKd9/IU04prK7U1oSE0ihnJLa5RdJi/SC0uPlhrdMHzGT7txZpf60BVmqe5LDiuyub1eFel8parx5XRxxGE42xPVN0z6L66iAJ09XqPYijNn8JRvYv7kH2NGTIf7WxuYlgtLYNXbaE4vm4UBKrrLNZFYAIozXpi1Fz+jZWTCJx7E5WANaIg4TNHe86ZEUPPs7XuwZaspoO1ie4joQYeknlnOSXqyt7Bq4fbKQrp0Fn0WUF2VHsFPbm9jO+SCUS8jwIpHnzQ+JiYfyvetgJVl7FPR6nXh6yWQpkzZT7km1xoEZu0k4mYPAQLBVWYv6ESZ5qFftPInxM7KOGLUE3S1aZ0JJSSfgxwn3LkfmGE6t5AS+OInGfc51P1pFDH8FG6zwBvxSZ6qa3Rd2lCmtYlHZPU5Zk8G0QuR1LE+f7RvV2CfPdae5MmQ9cPslCpMRrJGViePG7foWHeq14g0KKimIHhXGWK7WEajNwtXjilgb49LDJJwhrxeqOgM5mYOJKJy7rNyLTtmJYNWUtqw91qjQe+rFaQL0x5cOmuFLnC70tl2GBjn3FIOMgXUmnsXjIyVLawI9qejc7UupQb9ZZxHmLN4Sh2S9sKlzJWtl3O7L+hb87W9lbX3B1XmBxZMsYqbETpXp+zB5q5HxywYPsHKi3JXTVaez/fHrIn/eRZy6BezOs990Qn1VVaUljqtaYb2+7SsDN57+PlXW1yMpcXEM1z/Svru6CRfD5fAEw3+ybyCPPQicIqpX6n+K5WtlvzKo1ossPkDFjD8qNR8+p5l9CZNgj4qdMN1WAgvef5K8wnQqGQG0DV2jGwXB3Zt4F8Xq451sty+RK/f1pqvIUEoPfJGflNH05ZzXkLtruXrVNeoo9YhJ2jSgo4bzqwlwFX68kui2iMC1kkFwj5iZEOODOKiOA0FxZxvAtOY2cLeBefKIdrHpqN2iW0v+FQVjbXSV6Stxxd07x3o+EA1oVHYSjbcqVcZFv6/ZhJtFhk+xXKdbapydr9rmaXF0n7xX1k15ByEX9Gwa3A+vM3mG0wHJ9D485Jsg09gr1f2mW/XDDv1ELB23BRgU65R2HoX2A9sTBWdAzeAOA6UlvEISglt60e8Od4+4P9GfX+Au2TZBHP8stt/DxXBrAXrDQCUHxjMOMSRLORzmz0u0x/SHGmLRwTFnpLgUJIwo5rnwOTbSFQoIosFics/Bm4FJvhcUvGNl/lD1y+kI5lmoSCcI4VZjvz1SlfJYXoeYz8SZQzhLZVrd/lFlUlhDFiaVlQup+KxPGsW1dQDF0/xFrvSh4eyWO1vFKL15rUkas2TN/5UQJ5bFbs5gkE3+c6c/pD47PGVkmzWy0goT7MIyDlt73lcfAN03MVfDCSmxzDOkknbFcsTwxrS7aNxHM5uOFNqeoEyhnLNrCiAfDZ8Fp1nIYoQswHTvkGCl6v3rcJpIzJgtKpddq1SkTG49OD6JyzjEhiUfsUxo1eK/2wHXnqrJhpOysv7c2YM6bxWRfp6aY9c8e+p75N/dxkWjtmmP0ul4/mp2wEkXVwsA02txRm1517jc8pm53IO0TbPXK5EZMnL6e3xZlUl7ZUKu+4nN2x+QizRQyCEhcs9okY+79Ku3ilQJdCMQXsdopoKkXZu1bGYgxR7mMIN2uSTVWi2r7ek0amfo2kKzAxxHpFO3pl0AALiXEpmN8Vr5Z8rvPoSnXXn+Cc4YS4zpuXBU3pLcJQ4ZjXPVc7fCVxndMjGd4ycKyYfNNXbgkq+RybJR0WLC9Vf4QruQPjIHwJ30kdPg3ogHHNypUDGPbfFkfz5HqKRCqJooyobq9SyBL3wQRaAwIH7nH1c2WaH7pdrpKtT2PrmTe56J/zJfpwY4hsPRFH+77d5+mbajMYvBmdkWf9hfELx3Y8CjHu8c7vICWOPENMkXOCz3TdhMvkBoMh+9m6C0Yaqa2EOuLqzdP2uHIJLmFrmfP6UNSU6i7sR2n25N5Vz8Qax/RTUKNX8+E4gLDXVxVVWG2Yd1/zsxhO8lXr/7VTQ8ylUqT9KeVrpjatfQ7TAOlVkgOYO1O7p7TXCZs2rnlwZ0TiNUm8BM9uGo+DqCKB0MJbI8E7DhyJIoxZQ/ajKGPG1lH90ahV968WFRSDEXdLMZZVkP6iuPw6vWZRSQW8b3Rmjs8dPNLN2pkucrQjJCOchiLI58gVFlu9/t16Bb3YfeJS3L6ZIIW5bpeABwe7f3Q/3HeA3QooyUcG+croJhxnEEd1vzDSeGjkaTaB6VB57a0IflRp5CtuS5F1A05m1JK9cvND2FOd6gk6vnks6ubXLw/vSEwdWfVbNLnUdfPGwhraeDxxHyh4oNa5vGR66Y6li+WCWHAZRD3f1Ua+nC/iEQ7IFT7bO1ByKWTC2Po+tDLH1AC47mDW884BbYAQBQ5AmMsN7tO90OWCzUv65zmY+I4gvGyrf0a2ZUdOeW7vIIasIeZw5s93FDZ17YXrcGakoxPZ7Mo+FM6nXs6nvV6OR16tELeOPy1DstlkT4KrzeScur0eORttglMWhK9cO4jJM4p62S4HgI4VXajvnJ2dkrr9cG34+JLE1uspUam14z48z5VrXuoRxFahrEQXWHU1mtWzpke/0yctXiOZ6UoGe0Qcq0gpuHLdD0W+Es2Lgaq6UnS7hTKHQeaoNND9KjE8/l0pCRXgMiqdk1EgM/96Zuck/w2l5b8nQm6pRl2Z2rkxtX180u82sAe+7xFQqxZaw9yTVrqF2qOP2Spv+jZSRKvddc1DDfN+oLLeJ9nvD2X4SeMbwbPPVo2vg38HEaYVEX5ANBigWeYowYBgLCbgxg05ld5yFR6rUo5H0/RH+6e2En6K32IKcUVI4RaovNRoBR8foCffEqcffw675PWxxU6eyOJ83cdkMq1tWmmrVpYe/1vCNaqSlYwlXDcO2rdl2NpTDZiFHVWSQuQaAk19FFgTq0XzWyDkBQbSNeBAsPvAzE22k/lqQULVfKvFFUXjW8i88CK2jR+rITL0odpjjgMfc8xpHLNuuje6HM3jfP44pTyzfc0UbGFEUDf0hdqsiK3XCg6xNkSfi3IUeo6n8Sm27T3TdyGtbkw3mgnC6AxNL0Pesu5h1/a1Yy8zZ58YZoQMFstGiqmcET7nmCfVr4pjAzhM9UFgjb3f6KCNulQHZw+YQtdCeBfXv44l41WWnoe9rtpgBgfYZaKjG1Iq22irbAgq0ixFhdMQhjyp4V1bpsycSU1MV0S2zsDOVBW07TL/3faFLXw2zsW3WKmw+fsjprpPj6vumXdAs7umd1Mke4phXRhc3wp2Y9iHorpnmpsS2YM2Ywfzp+KOw4XH6jI7BksGDfUpYJCa5S4o94ZA3xQEep6o6d8U6c8AydW580BihsYDN8wtLb6qFB7deZkr42DZfjh2lFfxGF8OsJp+LMZdnj7K8P/JdC1f0b/pnAMiyaPB7guWRio+OdV9emZ7dYrhfV0CfXuqr7ucPJX9VxXtUJ7AMXSuZ+x01EnZC1Kbtkqe/vhmz7cTv202PWEDeqwwDt5csUeq63Xq1eP1d0VOOHYZElfqCpTOdeWvjZXe83cCfrXBtNXuewLNJRzHyNDqsbHSPustqiA5KoVC51Tlt5OnzkEXvOW+/umq9SvLPv7yn/8LUEsDBBQAAgAIAGQAjUlooHo6TQAAAGsAAAAbAAAAdW5pdmVyc2FsL3VuaXZlcnNhbC5wbmcueG1ss7GvyM1RKEstKs7Mz7NVMtQzULK34+WyKShKLctMLVeoAIoZ6RlAgJJCpa2SCRK3PDOlJAOowsDYGCGYkZqZnlFiq2RubgoX1AeaCQBQSwECAAAUAAIACAALZ4FG6W7bZOQDAAB0DgAAHQAAAAAAAAABAAAAAAAAAAAAdW5pdmVyc2FsL2NvbW1vbl9tZXNzYWdlcy5sbmdQSwECAAAUAAIACAALZ4FGNRrQWs4EAAD0FgAAJwAAAAAAAAABAAAAAAAfBAAAdW5pdmVyc2FsL2ZsYXNoX3B1Ymxpc2hpbmdfc2V0dGluZ3MueG1sUEsBAgAAFAACAAgAC2eBRp9k43WyAgAATgoAACEAAAAAAAAAAQAAAAAAMgkAAHVuaXZlcnNhbC9mbGFzaF9za2luX3NldHRpbmdzLnhtbFBLAQIAABQAAgAIAAtngUYKEe9qogQAAAUWAAAmAAAAAAAAAAEAAAAAACMMAAB1bml2ZXJzYWwvaHRtbF9wdWJsaXNoaW5nX3NldHRpbmdzLnhtbFBLAQIAABQAAgAIAAtngUaFMCthngEAACsGAAAfAAAAAAAAAAEAAAAAAAkRAAB1bml2ZXJzYWwvaHRtbF9za2luX3NldHRpbmdzLmpzUEsBAgAAFAACAAgALmurRhra6juqAAAAHwEAABoAAAAAAAAAAQAAAAAA5BIAAHVuaXZlcnNhbC9pMThuX3ByZXNldHMueG1sUEsBAgAAFAACAAgALmurRpQTsyJpAAAAbgAAABwAAAAAAAAAAQAAAAAAxhMAAHVuaXZlcnNhbC9sb2NhbF9zZXR0aW5ncy54bWxQSwECAAAUAAIACABElFdHI7RO+/sCAACwCAAAFAAAAAAAAAABAAAAAABpFAAAdW5pdmVyc2FsL3BsYXllci54bWxQSwECAAAUAAIACAAua6tGNdvZrWgBAADzAgAAKQAAAAAAAAABAAAAAACWFwAAdW5pdmVyc2FsL3NraW5fY3VzdG9taXphdGlvbl9zZXR0aW5ncy54bWxQSwECAAAUAAIACABkAI1Jh2+TOWgrAACzVgAAFwAAAAAAAAAAAAAAAABFGQAAdW5pdmVyc2FsL3VuaXZlcnNhbC5wbmdQSwECAAAUAAIACABkAI1JaKB6Ok0AAABrAAAAGwAAAAAAAAABAAAAAADiRAAAdW5pdmVyc2FsL3VuaXZlcnNhbC5wbmcueG1sUEsFBgAAAAALAAsASQMAAGhFAAAAAA=="/>
  <p:tag name="ISPRING_SCORM_ENDPOINT" val="&lt;endpoint&gt;&lt;enable&gt;0&lt;/enable&gt;&lt;lrs&gt;http://&lt;/lrs&gt;&lt;auth&gt;0&lt;/auth&gt;&lt;login&gt;&lt;/login&gt;&lt;password&gt;&lt;/password&gt;&lt;key&gt;&lt;/key&gt;&lt;name&gt;&lt;/name&gt;&lt;email&gt;&lt;/email&gt;&lt;/endpoint&gt;&#10;"/>
  <p:tag name="ISPRING_PRESENTATION_TITLE" val="158"/>
</p:tagLst>
</file>

<file path=ppt/theme/theme1.xml><?xml version="1.0" encoding="utf-8"?>
<a:theme xmlns:a="http://schemas.openxmlformats.org/drawingml/2006/main" name="第一PPT，www.1ppt.com">
  <a:themeElements>
    <a:clrScheme name="绿色">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方正姚体 Agency FB">
      <a:majorFont>
        <a:latin typeface="Agency FB"/>
        <a:ea typeface="方正姚体"/>
        <a:cs typeface=""/>
      </a:majorFont>
      <a:minorFont>
        <a:latin typeface="Agency FB"/>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1113</Words>
  <Application>WPS 演示</Application>
  <PresentationFormat>自定义</PresentationFormat>
  <Paragraphs>100</Paragraphs>
  <Slides>10</Slides>
  <Notes>23</Notes>
  <HiddenSlides>0</HiddenSlides>
  <MMClips>0</MMClips>
  <ScaleCrop>false</ScaleCrop>
  <HeadingPairs>
    <vt:vector size="6" baseType="variant">
      <vt:variant>
        <vt:lpstr>已用的字体</vt:lpstr>
      </vt:variant>
      <vt:variant>
        <vt:i4>34</vt:i4>
      </vt:variant>
      <vt:variant>
        <vt:lpstr>主题</vt:lpstr>
      </vt:variant>
      <vt:variant>
        <vt:i4>1</vt:i4>
      </vt:variant>
      <vt:variant>
        <vt:lpstr>幻灯片标题</vt:lpstr>
      </vt:variant>
      <vt:variant>
        <vt:i4>10</vt:i4>
      </vt:variant>
    </vt:vector>
  </HeadingPairs>
  <TitlesOfParts>
    <vt:vector size="45" baseType="lpstr">
      <vt:lpstr>Arial</vt:lpstr>
      <vt:lpstr>宋体</vt:lpstr>
      <vt:lpstr>Wingdings</vt:lpstr>
      <vt:lpstr>Calibri</vt:lpstr>
      <vt:lpstr>Calibri</vt:lpstr>
      <vt:lpstr>微软雅黑 Light</vt:lpstr>
      <vt:lpstr>Kartika</vt:lpstr>
      <vt:lpstr>思源黑体 CN ExtraLight</vt:lpstr>
      <vt:lpstr>Lao UI</vt:lpstr>
      <vt:lpstr>Lato</vt:lpstr>
      <vt:lpstr>HelveticaNeue LT 43 LightEx</vt:lpstr>
      <vt:lpstr>微软雅黑</vt:lpstr>
      <vt:lpstr>Agency FB</vt:lpstr>
      <vt:lpstr>Trebuchet MS</vt:lpstr>
      <vt:lpstr>Calibri Light</vt:lpstr>
      <vt:lpstr>HelveticaNeue medium</vt:lpstr>
      <vt:lpstr>HelveticaNeue light</vt:lpstr>
      <vt:lpstr>Segoe UI</vt:lpstr>
      <vt:lpstr>Arial Unicode MS</vt:lpstr>
      <vt:lpstr>Gill Sans</vt:lpstr>
      <vt:lpstr>方正正黑简体</vt:lpstr>
      <vt:lpstr>方正兰亭细黑_GBK</vt:lpstr>
      <vt:lpstr>Open Sans</vt:lpstr>
      <vt:lpstr>黑体</vt:lpstr>
      <vt:lpstr>Arial Unicode MS</vt:lpstr>
      <vt:lpstr>方正姚体</vt:lpstr>
      <vt:lpstr>小米兰亭_GB外压缩</vt:lpstr>
      <vt:lpstr>MS PGothic</vt:lpstr>
      <vt:lpstr>Arial Black</vt:lpstr>
      <vt:lpstr>Arial</vt:lpstr>
      <vt:lpstr>Gill Sans MT</vt:lpstr>
      <vt:lpstr>华文中宋</vt:lpstr>
      <vt:lpstr>全新硬笔隶书简</vt:lpstr>
      <vt:lpstr>方正隶书_GBK</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第一PPT，www.1ppt.com</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简洁线条</dc:title>
  <dc:creator>第一PPT</dc:creator>
  <cp:keywords>www.1ppt.com</cp:keywords>
  <dc:description>www.1ppt.com</dc:description>
  <cp:lastModifiedBy>Administrator</cp:lastModifiedBy>
  <cp:revision>303</cp:revision>
  <dcterms:created xsi:type="dcterms:W3CDTF">2014-10-30T16:24:00Z</dcterms:created>
  <dcterms:modified xsi:type="dcterms:W3CDTF">2025-02-27T03:43:39Z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68309ABE6A6041B8A3784B63FDF79969_13</vt:lpwstr>
  </property>
  <property fmtid="{D5CDD505-2E9C-101B-9397-08002B2CF9AE}" pid="3" name="KSOProductBuildVer">
    <vt:lpwstr>2052-12.1.0.19770</vt:lpwstr>
  </property>
</Properties>
</file>